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2" r:id="rId6"/>
    <p:sldMasterId id="2147483676"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Lst>
  <p:sldSz cy="6858000" cx="12192000"/>
  <p:notesSz cx="6858000" cy="9144000"/>
  <p:embeddedFontLst>
    <p:embeddedFont>
      <p:font typeface="Roboto"/>
      <p:regular r:id="rId27"/>
      <p:bold r:id="rId28"/>
      <p:italic r:id="rId29"/>
      <p:boldItalic r:id="rId30"/>
    </p:embeddedFont>
    <p:embeddedFont>
      <p:font typeface="Corbel"/>
      <p:regular r:id="rId31"/>
      <p:bold r:id="rId32"/>
      <p:italic r:id="rId33"/>
      <p:boldItalic r:id="rId34"/>
    </p:embeddedFont>
    <p:embeddedFont>
      <p:font typeface="Merriweather"/>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39" roundtripDataSignature="AMtx7miDqQrtC73ssBHZytUHniAg65Ekm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D5DB016-8A1A-40B2-8FBB-7AA13A6E6112}">
  <a:tblStyle styleId="{8D5DB016-8A1A-40B2-8FBB-7AA13A6E6112}"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font" Target="fonts/Roboto-bold.fntdata"/><Relationship Id="rId27" Type="http://schemas.openxmlformats.org/officeDocument/2006/relationships/font" Target="fonts/Roboto-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Roboto-italic.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Corbel-regular.fntdata"/><Relationship Id="rId30" Type="http://schemas.openxmlformats.org/officeDocument/2006/relationships/font" Target="fonts/Roboto-boldItalic.fntdata"/><Relationship Id="rId11" Type="http://schemas.openxmlformats.org/officeDocument/2006/relationships/slide" Target="slides/slide3.xml"/><Relationship Id="rId33" Type="http://schemas.openxmlformats.org/officeDocument/2006/relationships/font" Target="fonts/Corbel-italic.fntdata"/><Relationship Id="rId10" Type="http://schemas.openxmlformats.org/officeDocument/2006/relationships/slide" Target="slides/slide2.xml"/><Relationship Id="rId32" Type="http://schemas.openxmlformats.org/officeDocument/2006/relationships/font" Target="fonts/Corbel-bold.fntdata"/><Relationship Id="rId13" Type="http://schemas.openxmlformats.org/officeDocument/2006/relationships/slide" Target="slides/slide5.xml"/><Relationship Id="rId35" Type="http://schemas.openxmlformats.org/officeDocument/2006/relationships/font" Target="fonts/Merriweather-regular.fntdata"/><Relationship Id="rId12" Type="http://schemas.openxmlformats.org/officeDocument/2006/relationships/slide" Target="slides/slide4.xml"/><Relationship Id="rId34" Type="http://schemas.openxmlformats.org/officeDocument/2006/relationships/font" Target="fonts/Corbel-boldItalic.fntdata"/><Relationship Id="rId15" Type="http://schemas.openxmlformats.org/officeDocument/2006/relationships/slide" Target="slides/slide7.xml"/><Relationship Id="rId37" Type="http://schemas.openxmlformats.org/officeDocument/2006/relationships/font" Target="fonts/Merriweather-italic.fntdata"/><Relationship Id="rId14" Type="http://schemas.openxmlformats.org/officeDocument/2006/relationships/slide" Target="slides/slide6.xml"/><Relationship Id="rId36" Type="http://schemas.openxmlformats.org/officeDocument/2006/relationships/font" Target="fonts/Merriweather-bold.fntdata"/><Relationship Id="rId17" Type="http://schemas.openxmlformats.org/officeDocument/2006/relationships/slide" Target="slides/slide9.xml"/><Relationship Id="rId39" Type="http://customschemas.google.com/relationships/presentationmetadata" Target="metadata"/><Relationship Id="rId16" Type="http://schemas.openxmlformats.org/officeDocument/2006/relationships/slide" Target="slides/slide8.xml"/><Relationship Id="rId38" Type="http://schemas.openxmlformats.org/officeDocument/2006/relationships/font" Target="fonts/Merriweather-boldItalic.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3a197422219_0_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36" name="Google Shape;236;g3a197422219_0_7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7" name="Google Shape;237;g3a197422219_0_7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3a197422219_0_67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13" name="Google Shape;313;g3a197422219_0_6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3a197422219_0_68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22" name="Google Shape;322;g3a197422219_0_6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3a197422219_0_6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30" name="Google Shape;330;g3a197422219_0_6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3a197422219_0_70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38" name="Google Shape;338;g3a197422219_0_7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3a197422219_0_70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46" name="Google Shape;346;g3a197422219_0_7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a197422219_0_7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54" name="Google Shape;354;g3a197422219_0_7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3a197422219_0_7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62" name="Google Shape;362;g3a197422219_0_7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3a197422219_0_5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69" name="Google Shape;369;g3a197422219_0_5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a197422219_0_4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78" name="Google Shape;378;g3a197422219_0_43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9" name="Google Shape;379;g3a197422219_0_43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s-E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3a197422219_0_23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47" name="Google Shape;247;g3a197422219_0_2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3a197422219_0_3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55" name="Google Shape;255;g3a197422219_0_3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3a197422219_0_3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63" name="Google Shape;263;g3a197422219_0_3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3a197422219_0_3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71" name="Google Shape;271;g3a197422219_0_3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3a197422219_0_3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79" name="Google Shape;279;g3a197422219_0_3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3a197422219_0_3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87" name="Google Shape;287;g3a197422219_0_3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a197422219_0_35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95" name="Google Shape;295;g3a197422219_0_3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3a197422219_0_66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03" name="Google Shape;303;g3a197422219_0_6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13" name="Shape 13"/>
        <p:cNvGrpSpPr/>
        <p:nvPr/>
      </p:nvGrpSpPr>
      <p:grpSpPr>
        <a:xfrm>
          <a:off x="0" y="0"/>
          <a:ext cx="0" cy="0"/>
          <a:chOff x="0" y="0"/>
          <a:chExt cx="0" cy="0"/>
        </a:xfrm>
      </p:grpSpPr>
      <p:sp>
        <p:nvSpPr>
          <p:cNvPr id="14" name="Google Shape;14;g3a197422219_0_143"/>
          <p:cNvSpPr/>
          <p:nvPr/>
        </p:nvSpPr>
        <p:spPr>
          <a:xfrm>
            <a:off x="0" y="0"/>
            <a:ext cx="12192000" cy="68580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Corbel"/>
              <a:ea typeface="Corbel"/>
              <a:cs typeface="Corbel"/>
              <a:sym typeface="Corbel"/>
            </a:endParaRPr>
          </a:p>
        </p:txBody>
      </p:sp>
      <p:pic>
        <p:nvPicPr>
          <p:cNvPr id="15" name="Google Shape;15;g3a197422219_0_143"/>
          <p:cNvPicPr preferRelativeResize="0"/>
          <p:nvPr/>
        </p:nvPicPr>
        <p:blipFill rotWithShape="1">
          <a:blip r:embed="rId2">
            <a:alphaModFix/>
          </a:blip>
          <a:srcRect b="0" l="39835" r="0" t="0"/>
          <a:stretch/>
        </p:blipFill>
        <p:spPr>
          <a:xfrm>
            <a:off x="8512175" y="6067425"/>
            <a:ext cx="3525845" cy="731839"/>
          </a:xfrm>
          <a:prstGeom prst="rect">
            <a:avLst/>
          </a:prstGeom>
          <a:noFill/>
          <a:ln>
            <a:noFill/>
          </a:ln>
        </p:spPr>
      </p:pic>
      <p:sp>
        <p:nvSpPr>
          <p:cNvPr id="16" name="Google Shape;16;g3a197422219_0_143"/>
          <p:cNvSpPr txBox="1"/>
          <p:nvPr>
            <p:ph type="title"/>
          </p:nvPr>
        </p:nvSpPr>
        <p:spPr>
          <a:xfrm>
            <a:off x="3867912" y="1298448"/>
            <a:ext cx="7315200" cy="3255300"/>
          </a:xfrm>
          <a:prstGeom prst="rect">
            <a:avLst/>
          </a:prstGeom>
          <a:noFill/>
          <a:ln>
            <a:noFill/>
          </a:ln>
        </p:spPr>
        <p:txBody>
          <a:bodyPr anchorCtr="0" anchor="b" bIns="45700" lIns="91425" spcFirstLastPara="1" rIns="91425" wrap="square" tIns="45700">
            <a:normAutofit/>
          </a:bodyPr>
          <a:lstStyle>
            <a:lvl1pPr lvl="0" marR="0" algn="l">
              <a:lnSpc>
                <a:spcPct val="90000"/>
              </a:lnSpc>
              <a:spcBef>
                <a:spcPts val="0"/>
              </a:spcBef>
              <a:spcAft>
                <a:spcPts val="0"/>
              </a:spcAft>
              <a:buClr>
                <a:srgbClr val="000000"/>
              </a:buClr>
              <a:buSzPts val="1500"/>
              <a:buFont typeface="Arial"/>
              <a:buNone/>
              <a:defRPr b="0" i="0" sz="5900" u="none" cap="none" strike="noStrike">
                <a:solidFill>
                  <a:schemeClr val="lt1"/>
                </a:solidFill>
                <a:latin typeface="Corbel"/>
                <a:ea typeface="Corbel"/>
                <a:cs typeface="Corbel"/>
                <a:sym typeface="Corbel"/>
              </a:defRPr>
            </a:lvl1pPr>
            <a:lvl2pPr lvl="1"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2pPr>
            <a:lvl3pPr lvl="2"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3pPr>
            <a:lvl4pPr lvl="3"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4pPr>
            <a:lvl5pPr lvl="4"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5pPr>
            <a:lvl6pPr lvl="5"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6pPr>
            <a:lvl7pPr lvl="6"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7pPr>
            <a:lvl8pPr lvl="7"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8pPr>
            <a:lvl9pPr lvl="8"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9pPr>
          </a:lstStyle>
          <a:p/>
        </p:txBody>
      </p:sp>
      <p:sp>
        <p:nvSpPr>
          <p:cNvPr id="17" name="Google Shape;17;g3a197422219_0_143"/>
          <p:cNvSpPr txBox="1"/>
          <p:nvPr>
            <p:ph idx="1" type="body"/>
          </p:nvPr>
        </p:nvSpPr>
        <p:spPr>
          <a:xfrm>
            <a:off x="3886200" y="4672584"/>
            <a:ext cx="7315200" cy="914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2300"/>
              <a:buNone/>
              <a:defRPr sz="2300" cap="none">
                <a:solidFill>
                  <a:schemeClr val="lt1"/>
                </a:solidFill>
              </a:defRPr>
            </a:lvl1pPr>
            <a:lvl2pPr indent="-228600" lvl="1" marL="914400" algn="l">
              <a:lnSpc>
                <a:spcPct val="90000"/>
              </a:lnSpc>
              <a:spcBef>
                <a:spcPts val="300"/>
              </a:spcBef>
              <a:spcAft>
                <a:spcPts val="0"/>
              </a:spcAft>
              <a:buSzPts val="1900"/>
              <a:buNone/>
              <a:defRPr sz="1900">
                <a:solidFill>
                  <a:srgbClr val="888888"/>
                </a:solidFill>
              </a:defRPr>
            </a:lvl2pPr>
            <a:lvl3pPr indent="-228600" lvl="2" marL="1371600" algn="l">
              <a:lnSpc>
                <a:spcPct val="90000"/>
              </a:lnSpc>
              <a:spcBef>
                <a:spcPts val="300"/>
              </a:spcBef>
              <a:spcAft>
                <a:spcPts val="0"/>
              </a:spcAft>
              <a:buSzPts val="1600"/>
              <a:buNone/>
              <a:defRPr sz="1600">
                <a:solidFill>
                  <a:srgbClr val="888888"/>
                </a:solidFill>
              </a:defRPr>
            </a:lvl3pPr>
            <a:lvl4pPr indent="-228600" lvl="3" marL="1828800" algn="l">
              <a:lnSpc>
                <a:spcPct val="90000"/>
              </a:lnSpc>
              <a:spcBef>
                <a:spcPts val="300"/>
              </a:spcBef>
              <a:spcAft>
                <a:spcPts val="0"/>
              </a:spcAft>
              <a:buSzPts val="1500"/>
              <a:buNone/>
              <a:defRPr sz="1500">
                <a:solidFill>
                  <a:srgbClr val="888888"/>
                </a:solidFill>
              </a:defRPr>
            </a:lvl4pPr>
            <a:lvl5pPr indent="-228600" lvl="4" marL="2286000" algn="l">
              <a:lnSpc>
                <a:spcPct val="90000"/>
              </a:lnSpc>
              <a:spcBef>
                <a:spcPts val="300"/>
              </a:spcBef>
              <a:spcAft>
                <a:spcPts val="0"/>
              </a:spcAft>
              <a:buSzPts val="1500"/>
              <a:buNone/>
              <a:defRPr sz="1500">
                <a:solidFill>
                  <a:srgbClr val="888888"/>
                </a:solidFill>
              </a:defRPr>
            </a:lvl5pPr>
            <a:lvl6pPr indent="-228600" lvl="5" marL="2743200" algn="l">
              <a:lnSpc>
                <a:spcPct val="90000"/>
              </a:lnSpc>
              <a:spcBef>
                <a:spcPts val="300"/>
              </a:spcBef>
              <a:spcAft>
                <a:spcPts val="0"/>
              </a:spcAft>
              <a:buSzPts val="1500"/>
              <a:buNone/>
              <a:defRPr sz="1500">
                <a:solidFill>
                  <a:srgbClr val="888888"/>
                </a:solidFill>
              </a:defRPr>
            </a:lvl6pPr>
            <a:lvl7pPr indent="-228600" lvl="6" marL="3200400" algn="l">
              <a:lnSpc>
                <a:spcPct val="90000"/>
              </a:lnSpc>
              <a:spcBef>
                <a:spcPts val="300"/>
              </a:spcBef>
              <a:spcAft>
                <a:spcPts val="0"/>
              </a:spcAft>
              <a:buSzPts val="1500"/>
              <a:buNone/>
              <a:defRPr sz="1500">
                <a:solidFill>
                  <a:srgbClr val="888888"/>
                </a:solidFill>
              </a:defRPr>
            </a:lvl7pPr>
            <a:lvl8pPr indent="-228600" lvl="7" marL="3657600" algn="l">
              <a:lnSpc>
                <a:spcPct val="90000"/>
              </a:lnSpc>
              <a:spcBef>
                <a:spcPts val="300"/>
              </a:spcBef>
              <a:spcAft>
                <a:spcPts val="0"/>
              </a:spcAft>
              <a:buSzPts val="1500"/>
              <a:buNone/>
              <a:defRPr sz="1500">
                <a:solidFill>
                  <a:srgbClr val="888888"/>
                </a:solidFill>
              </a:defRPr>
            </a:lvl8pPr>
            <a:lvl9pPr indent="-228600" lvl="8" marL="4114800" algn="l">
              <a:lnSpc>
                <a:spcPct val="90000"/>
              </a:lnSpc>
              <a:spcBef>
                <a:spcPts val="300"/>
              </a:spcBef>
              <a:spcAft>
                <a:spcPts val="300"/>
              </a:spcAft>
              <a:buSzPts val="1500"/>
              <a:buNone/>
              <a:defRPr sz="1500">
                <a:solidFill>
                  <a:srgbClr val="888888"/>
                </a:solidFill>
              </a:defRPr>
            </a:lvl9pPr>
          </a:lstStyle>
          <a:p/>
        </p:txBody>
      </p:sp>
      <p:sp>
        <p:nvSpPr>
          <p:cNvPr id="18" name="Google Shape;18;g3a197422219_0_143"/>
          <p:cNvSpPr txBox="1"/>
          <p:nvPr>
            <p:ph idx="10" type="dt"/>
          </p:nvPr>
        </p:nvSpPr>
        <p:spPr>
          <a:xfrm>
            <a:off x="261938"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9pPr>
          </a:lstStyle>
          <a:p/>
        </p:txBody>
      </p:sp>
      <p:sp>
        <p:nvSpPr>
          <p:cNvPr id="19" name="Google Shape;19;g3a197422219_0_143"/>
          <p:cNvSpPr txBox="1"/>
          <p:nvPr>
            <p:ph idx="11" type="ftr"/>
          </p:nvPr>
        </p:nvSpPr>
        <p:spPr>
          <a:xfrm>
            <a:off x="3868738" y="6356350"/>
            <a:ext cx="59115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500"/>
              <a:buFont typeface="Arial"/>
              <a:buNone/>
              <a:defRPr b="0" i="0" sz="1500" u="none" cap="none" strike="noStrike">
                <a:solidFill>
                  <a:srgbClr val="000000"/>
                </a:solidFill>
                <a:latin typeface="Arial"/>
                <a:ea typeface="Arial"/>
                <a:cs typeface="Arial"/>
                <a:sym typeface="Arial"/>
              </a:defRPr>
            </a:lvl9pPr>
          </a:lstStyle>
          <a:p/>
        </p:txBody>
      </p:sp>
      <p:sp>
        <p:nvSpPr>
          <p:cNvPr id="20" name="Google Shape;20;g3a197422219_0_143"/>
          <p:cNvSpPr txBox="1"/>
          <p:nvPr>
            <p:ph idx="12" type="sldNum"/>
          </p:nvPr>
        </p:nvSpPr>
        <p:spPr>
          <a:xfrm>
            <a:off x="10634663" y="6356350"/>
            <a:ext cx="1530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2" name="Shape 62"/>
        <p:cNvGrpSpPr/>
        <p:nvPr/>
      </p:nvGrpSpPr>
      <p:grpSpPr>
        <a:xfrm>
          <a:off x="0" y="0"/>
          <a:ext cx="0" cy="0"/>
          <a:chOff x="0" y="0"/>
          <a:chExt cx="0" cy="0"/>
        </a:xfrm>
      </p:grpSpPr>
      <p:sp>
        <p:nvSpPr>
          <p:cNvPr id="63" name="Google Shape;63;g3a197422219_0_133"/>
          <p:cNvSpPr/>
          <p:nvPr/>
        </p:nvSpPr>
        <p:spPr>
          <a:xfrm>
            <a:off x="0" y="5825333"/>
            <a:ext cx="12192000" cy="10323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 name="Google Shape;64;g3a197422219_0_133"/>
          <p:cNvSpPr txBox="1"/>
          <p:nvPr>
            <p:ph idx="1" type="body"/>
          </p:nvPr>
        </p:nvSpPr>
        <p:spPr>
          <a:xfrm>
            <a:off x="415600" y="6028533"/>
            <a:ext cx="10639200" cy="614100"/>
          </a:xfrm>
          <a:prstGeom prst="rect">
            <a:avLst/>
          </a:prstGeom>
          <a:noFill/>
          <a:ln>
            <a:noFill/>
          </a:ln>
        </p:spPr>
        <p:txBody>
          <a:bodyPr anchorCtr="0" anchor="ctr" bIns="121900" lIns="121900" spcFirstLastPara="1" rIns="121900" wrap="square" tIns="121900">
            <a:normAutofit/>
          </a:bodyPr>
          <a:lstStyle>
            <a:lvl1pPr indent="-228600" lvl="0" marL="457200" algn="l">
              <a:lnSpc>
                <a:spcPct val="100000"/>
              </a:lnSpc>
              <a:spcBef>
                <a:spcPts val="0"/>
              </a:spcBef>
              <a:spcAft>
                <a:spcPts val="0"/>
              </a:spcAft>
              <a:buClr>
                <a:schemeClr val="lt1"/>
              </a:buClr>
              <a:buSzPts val="1700"/>
              <a:buFont typeface="Merriweather"/>
              <a:buNone/>
              <a:defRPr>
                <a:solidFill>
                  <a:schemeClr val="lt1"/>
                </a:solidFill>
                <a:latin typeface="Merriweather"/>
                <a:ea typeface="Merriweather"/>
                <a:cs typeface="Merriweather"/>
                <a:sym typeface="Merriweather"/>
              </a:defRPr>
            </a:lvl1pPr>
          </a:lstStyle>
          <a:p/>
        </p:txBody>
      </p:sp>
      <p:sp>
        <p:nvSpPr>
          <p:cNvPr id="65" name="Google Shape;65;g3a197422219_0_133"/>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6" name="Shape 66"/>
        <p:cNvGrpSpPr/>
        <p:nvPr/>
      </p:nvGrpSpPr>
      <p:grpSpPr>
        <a:xfrm>
          <a:off x="0" y="0"/>
          <a:ext cx="0" cy="0"/>
          <a:chOff x="0" y="0"/>
          <a:chExt cx="0" cy="0"/>
        </a:xfrm>
      </p:grpSpPr>
      <p:sp>
        <p:nvSpPr>
          <p:cNvPr id="67" name="Google Shape;67;g3a197422219_0_137"/>
          <p:cNvSpPr txBox="1"/>
          <p:nvPr>
            <p:ph hasCustomPrompt="1" type="title"/>
          </p:nvPr>
        </p:nvSpPr>
        <p:spPr>
          <a:xfrm>
            <a:off x="415667" y="1108233"/>
            <a:ext cx="7113300" cy="16596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Clr>
                <a:schemeClr val="lt1"/>
              </a:buClr>
              <a:buSzPts val="13300"/>
              <a:buNone/>
              <a:defRPr sz="13300">
                <a:solidFill>
                  <a:schemeClr val="lt1"/>
                </a:solidFill>
              </a:defRPr>
            </a:lvl1pPr>
            <a:lvl2pPr lvl="1" algn="l">
              <a:lnSpc>
                <a:spcPct val="100000"/>
              </a:lnSpc>
              <a:spcBef>
                <a:spcPts val="0"/>
              </a:spcBef>
              <a:spcAft>
                <a:spcPts val="0"/>
              </a:spcAft>
              <a:buClr>
                <a:schemeClr val="lt1"/>
              </a:buClr>
              <a:buSzPts val="13300"/>
              <a:buNone/>
              <a:defRPr sz="13300">
                <a:solidFill>
                  <a:schemeClr val="lt1"/>
                </a:solidFill>
              </a:defRPr>
            </a:lvl2pPr>
            <a:lvl3pPr lvl="2" algn="l">
              <a:lnSpc>
                <a:spcPct val="100000"/>
              </a:lnSpc>
              <a:spcBef>
                <a:spcPts val="0"/>
              </a:spcBef>
              <a:spcAft>
                <a:spcPts val="0"/>
              </a:spcAft>
              <a:buClr>
                <a:schemeClr val="lt1"/>
              </a:buClr>
              <a:buSzPts val="13300"/>
              <a:buNone/>
              <a:defRPr sz="13300">
                <a:solidFill>
                  <a:schemeClr val="lt1"/>
                </a:solidFill>
              </a:defRPr>
            </a:lvl3pPr>
            <a:lvl4pPr lvl="3" algn="l">
              <a:lnSpc>
                <a:spcPct val="100000"/>
              </a:lnSpc>
              <a:spcBef>
                <a:spcPts val="0"/>
              </a:spcBef>
              <a:spcAft>
                <a:spcPts val="0"/>
              </a:spcAft>
              <a:buClr>
                <a:schemeClr val="lt1"/>
              </a:buClr>
              <a:buSzPts val="13300"/>
              <a:buNone/>
              <a:defRPr sz="13300">
                <a:solidFill>
                  <a:schemeClr val="lt1"/>
                </a:solidFill>
              </a:defRPr>
            </a:lvl4pPr>
            <a:lvl5pPr lvl="4" algn="l">
              <a:lnSpc>
                <a:spcPct val="100000"/>
              </a:lnSpc>
              <a:spcBef>
                <a:spcPts val="0"/>
              </a:spcBef>
              <a:spcAft>
                <a:spcPts val="0"/>
              </a:spcAft>
              <a:buClr>
                <a:schemeClr val="lt1"/>
              </a:buClr>
              <a:buSzPts val="13300"/>
              <a:buNone/>
              <a:defRPr sz="13300">
                <a:solidFill>
                  <a:schemeClr val="lt1"/>
                </a:solidFill>
              </a:defRPr>
            </a:lvl5pPr>
            <a:lvl6pPr lvl="5" algn="l">
              <a:lnSpc>
                <a:spcPct val="100000"/>
              </a:lnSpc>
              <a:spcBef>
                <a:spcPts val="0"/>
              </a:spcBef>
              <a:spcAft>
                <a:spcPts val="0"/>
              </a:spcAft>
              <a:buClr>
                <a:schemeClr val="lt1"/>
              </a:buClr>
              <a:buSzPts val="13300"/>
              <a:buNone/>
              <a:defRPr sz="13300">
                <a:solidFill>
                  <a:schemeClr val="lt1"/>
                </a:solidFill>
              </a:defRPr>
            </a:lvl6pPr>
            <a:lvl7pPr lvl="6" algn="l">
              <a:lnSpc>
                <a:spcPct val="100000"/>
              </a:lnSpc>
              <a:spcBef>
                <a:spcPts val="0"/>
              </a:spcBef>
              <a:spcAft>
                <a:spcPts val="0"/>
              </a:spcAft>
              <a:buClr>
                <a:schemeClr val="lt1"/>
              </a:buClr>
              <a:buSzPts val="13300"/>
              <a:buNone/>
              <a:defRPr sz="13300">
                <a:solidFill>
                  <a:schemeClr val="lt1"/>
                </a:solidFill>
              </a:defRPr>
            </a:lvl7pPr>
            <a:lvl8pPr lvl="7" algn="l">
              <a:lnSpc>
                <a:spcPct val="100000"/>
              </a:lnSpc>
              <a:spcBef>
                <a:spcPts val="0"/>
              </a:spcBef>
              <a:spcAft>
                <a:spcPts val="0"/>
              </a:spcAft>
              <a:buClr>
                <a:schemeClr val="lt1"/>
              </a:buClr>
              <a:buSzPts val="13300"/>
              <a:buNone/>
              <a:defRPr sz="13300">
                <a:solidFill>
                  <a:schemeClr val="lt1"/>
                </a:solidFill>
              </a:defRPr>
            </a:lvl8pPr>
            <a:lvl9pPr lvl="8" algn="l">
              <a:lnSpc>
                <a:spcPct val="100000"/>
              </a:lnSpc>
              <a:spcBef>
                <a:spcPts val="0"/>
              </a:spcBef>
              <a:spcAft>
                <a:spcPts val="0"/>
              </a:spcAft>
              <a:buClr>
                <a:schemeClr val="lt1"/>
              </a:buClr>
              <a:buSzPts val="13300"/>
              <a:buNone/>
              <a:defRPr sz="13300">
                <a:solidFill>
                  <a:schemeClr val="lt1"/>
                </a:solidFill>
              </a:defRPr>
            </a:lvl9pPr>
          </a:lstStyle>
          <a:p>
            <a:r>
              <a:t>xx%</a:t>
            </a:r>
          </a:p>
        </p:txBody>
      </p:sp>
      <p:sp>
        <p:nvSpPr>
          <p:cNvPr id="68" name="Google Shape;68;g3a197422219_0_137"/>
          <p:cNvSpPr txBox="1"/>
          <p:nvPr>
            <p:ph idx="1" type="body"/>
          </p:nvPr>
        </p:nvSpPr>
        <p:spPr>
          <a:xfrm>
            <a:off x="415600" y="2828567"/>
            <a:ext cx="7113300" cy="12567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Clr>
                <a:schemeClr val="accent2"/>
              </a:buClr>
              <a:buSzPts val="1700"/>
              <a:buChar char="●"/>
              <a:defRPr>
                <a:solidFill>
                  <a:schemeClr val="accent2"/>
                </a:solidFill>
              </a:defRPr>
            </a:lvl1pPr>
            <a:lvl2pPr indent="-323850" lvl="1" marL="914400" algn="l">
              <a:lnSpc>
                <a:spcPct val="115000"/>
              </a:lnSpc>
              <a:spcBef>
                <a:spcPts val="0"/>
              </a:spcBef>
              <a:spcAft>
                <a:spcPts val="0"/>
              </a:spcAft>
              <a:buClr>
                <a:schemeClr val="accent2"/>
              </a:buClr>
              <a:buSzPts val="1500"/>
              <a:buChar char="○"/>
              <a:defRPr>
                <a:solidFill>
                  <a:schemeClr val="accent2"/>
                </a:solidFill>
              </a:defRPr>
            </a:lvl2pPr>
            <a:lvl3pPr indent="-323850" lvl="2" marL="1371600" algn="l">
              <a:lnSpc>
                <a:spcPct val="115000"/>
              </a:lnSpc>
              <a:spcBef>
                <a:spcPts val="0"/>
              </a:spcBef>
              <a:spcAft>
                <a:spcPts val="0"/>
              </a:spcAft>
              <a:buClr>
                <a:schemeClr val="accent2"/>
              </a:buClr>
              <a:buSzPts val="1500"/>
              <a:buChar char="■"/>
              <a:defRPr>
                <a:solidFill>
                  <a:schemeClr val="accent2"/>
                </a:solidFill>
              </a:defRPr>
            </a:lvl3pPr>
            <a:lvl4pPr indent="-323850" lvl="3" marL="1828800" algn="l">
              <a:lnSpc>
                <a:spcPct val="115000"/>
              </a:lnSpc>
              <a:spcBef>
                <a:spcPts val="0"/>
              </a:spcBef>
              <a:spcAft>
                <a:spcPts val="0"/>
              </a:spcAft>
              <a:buClr>
                <a:schemeClr val="accent2"/>
              </a:buClr>
              <a:buSzPts val="1500"/>
              <a:buChar char="●"/>
              <a:defRPr>
                <a:solidFill>
                  <a:schemeClr val="accent2"/>
                </a:solidFill>
              </a:defRPr>
            </a:lvl4pPr>
            <a:lvl5pPr indent="-323850" lvl="4" marL="2286000" algn="l">
              <a:lnSpc>
                <a:spcPct val="115000"/>
              </a:lnSpc>
              <a:spcBef>
                <a:spcPts val="0"/>
              </a:spcBef>
              <a:spcAft>
                <a:spcPts val="0"/>
              </a:spcAft>
              <a:buClr>
                <a:schemeClr val="accent2"/>
              </a:buClr>
              <a:buSzPts val="1500"/>
              <a:buChar char="○"/>
              <a:defRPr>
                <a:solidFill>
                  <a:schemeClr val="accent2"/>
                </a:solidFill>
              </a:defRPr>
            </a:lvl5pPr>
            <a:lvl6pPr indent="-323850" lvl="5" marL="2743200" algn="l">
              <a:lnSpc>
                <a:spcPct val="115000"/>
              </a:lnSpc>
              <a:spcBef>
                <a:spcPts val="0"/>
              </a:spcBef>
              <a:spcAft>
                <a:spcPts val="0"/>
              </a:spcAft>
              <a:buClr>
                <a:schemeClr val="accent2"/>
              </a:buClr>
              <a:buSzPts val="1500"/>
              <a:buChar char="■"/>
              <a:defRPr>
                <a:solidFill>
                  <a:schemeClr val="accent2"/>
                </a:solidFill>
              </a:defRPr>
            </a:lvl6pPr>
            <a:lvl7pPr indent="-323850" lvl="6" marL="3200400" algn="l">
              <a:lnSpc>
                <a:spcPct val="115000"/>
              </a:lnSpc>
              <a:spcBef>
                <a:spcPts val="0"/>
              </a:spcBef>
              <a:spcAft>
                <a:spcPts val="0"/>
              </a:spcAft>
              <a:buClr>
                <a:schemeClr val="accent2"/>
              </a:buClr>
              <a:buSzPts val="1500"/>
              <a:buChar char="●"/>
              <a:defRPr>
                <a:solidFill>
                  <a:schemeClr val="accent2"/>
                </a:solidFill>
              </a:defRPr>
            </a:lvl7pPr>
            <a:lvl8pPr indent="-323850" lvl="7" marL="3657600" algn="l">
              <a:lnSpc>
                <a:spcPct val="115000"/>
              </a:lnSpc>
              <a:spcBef>
                <a:spcPts val="0"/>
              </a:spcBef>
              <a:spcAft>
                <a:spcPts val="0"/>
              </a:spcAft>
              <a:buClr>
                <a:schemeClr val="accent2"/>
              </a:buClr>
              <a:buSzPts val="1500"/>
              <a:buChar char="○"/>
              <a:defRPr>
                <a:solidFill>
                  <a:schemeClr val="accent2"/>
                </a:solidFill>
              </a:defRPr>
            </a:lvl8pPr>
            <a:lvl9pPr indent="-323850" lvl="8" marL="4114800" algn="l">
              <a:lnSpc>
                <a:spcPct val="115000"/>
              </a:lnSpc>
              <a:spcBef>
                <a:spcPts val="0"/>
              </a:spcBef>
              <a:spcAft>
                <a:spcPts val="0"/>
              </a:spcAft>
              <a:buClr>
                <a:schemeClr val="accent2"/>
              </a:buClr>
              <a:buSzPts val="1500"/>
              <a:buChar char="■"/>
              <a:defRPr>
                <a:solidFill>
                  <a:schemeClr val="accent2"/>
                </a:solidFill>
              </a:defRPr>
            </a:lvl9pPr>
          </a:lstStyle>
          <a:p/>
        </p:txBody>
      </p:sp>
      <p:sp>
        <p:nvSpPr>
          <p:cNvPr id="69" name="Google Shape;69;g3a197422219_0_13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0" name="Shape 70"/>
        <p:cNvGrpSpPr/>
        <p:nvPr/>
      </p:nvGrpSpPr>
      <p:grpSpPr>
        <a:xfrm>
          <a:off x="0" y="0"/>
          <a:ext cx="0" cy="0"/>
          <a:chOff x="0" y="0"/>
          <a:chExt cx="0" cy="0"/>
        </a:xfrm>
      </p:grpSpPr>
      <p:sp>
        <p:nvSpPr>
          <p:cNvPr id="71" name="Google Shape;71;g3a197422219_0_14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72" name="Shape 72"/>
        <p:cNvGrpSpPr/>
        <p:nvPr/>
      </p:nvGrpSpPr>
      <p:grpSpPr>
        <a:xfrm>
          <a:off x="0" y="0"/>
          <a:ext cx="0" cy="0"/>
          <a:chOff x="0" y="0"/>
          <a:chExt cx="0" cy="0"/>
        </a:xfrm>
      </p:grpSpPr>
      <p:sp>
        <p:nvSpPr>
          <p:cNvPr id="73" name="Google Shape;73;g3a197422219_0_151"/>
          <p:cNvSpPr/>
          <p:nvPr/>
        </p:nvSpPr>
        <p:spPr>
          <a:xfrm>
            <a:off x="0" y="0"/>
            <a:ext cx="12192000" cy="12255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Corbel"/>
              <a:ea typeface="Corbel"/>
              <a:cs typeface="Corbel"/>
              <a:sym typeface="Corbel"/>
            </a:endParaRPr>
          </a:p>
        </p:txBody>
      </p:sp>
      <p:sp>
        <p:nvSpPr>
          <p:cNvPr id="74" name="Google Shape;74;g3a197422219_0_151"/>
          <p:cNvSpPr txBox="1"/>
          <p:nvPr>
            <p:ph idx="1" type="body"/>
          </p:nvPr>
        </p:nvSpPr>
        <p:spPr>
          <a:xfrm>
            <a:off x="262463" y="1750000"/>
            <a:ext cx="11385300" cy="807600"/>
          </a:xfrm>
          <a:prstGeom prst="rect">
            <a:avLst/>
          </a:prstGeom>
          <a:noFill/>
          <a:ln cap="flat" cmpd="sng" w="12700">
            <a:solidFill>
              <a:schemeClr val="dk1"/>
            </a:solidFill>
            <a:prstDash val="dot"/>
            <a:round/>
            <a:headEnd len="sm" w="sm" type="none"/>
            <a:tailEnd len="sm" w="sm" type="none"/>
          </a:ln>
        </p:spPr>
        <p:txBody>
          <a:bodyPr anchorCtr="0" anchor="b" bIns="45700" lIns="91425" spcFirstLastPara="1" rIns="91425" wrap="square" tIns="45700">
            <a:norm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300"/>
              </a:spcBef>
              <a:spcAft>
                <a:spcPts val="0"/>
              </a:spcAft>
              <a:buSzPts val="2000"/>
              <a:buNone/>
              <a:defRPr b="1" sz="2000"/>
            </a:lvl2pPr>
            <a:lvl3pPr indent="-228600" lvl="2" marL="1371600" algn="l">
              <a:lnSpc>
                <a:spcPct val="90000"/>
              </a:lnSpc>
              <a:spcBef>
                <a:spcPts val="300"/>
              </a:spcBef>
              <a:spcAft>
                <a:spcPts val="0"/>
              </a:spcAft>
              <a:buSzPts val="1900"/>
              <a:buNone/>
              <a:defRPr b="1" sz="1900"/>
            </a:lvl3pPr>
            <a:lvl4pPr indent="-228600" lvl="3" marL="1828800" algn="l">
              <a:lnSpc>
                <a:spcPct val="90000"/>
              </a:lnSpc>
              <a:spcBef>
                <a:spcPts val="300"/>
              </a:spcBef>
              <a:spcAft>
                <a:spcPts val="0"/>
              </a:spcAft>
              <a:buSzPts val="1600"/>
              <a:buNone/>
              <a:defRPr b="1" sz="1600"/>
            </a:lvl4pPr>
            <a:lvl5pPr indent="-228600" lvl="4" marL="2286000" algn="l">
              <a:lnSpc>
                <a:spcPct val="90000"/>
              </a:lnSpc>
              <a:spcBef>
                <a:spcPts val="300"/>
              </a:spcBef>
              <a:spcAft>
                <a:spcPts val="0"/>
              </a:spcAft>
              <a:buSzPts val="1600"/>
              <a:buNone/>
              <a:defRPr b="1" sz="1600"/>
            </a:lvl5pPr>
            <a:lvl6pPr indent="-228600" lvl="5" marL="2743200" algn="l">
              <a:lnSpc>
                <a:spcPct val="90000"/>
              </a:lnSpc>
              <a:spcBef>
                <a:spcPts val="300"/>
              </a:spcBef>
              <a:spcAft>
                <a:spcPts val="0"/>
              </a:spcAft>
              <a:buSzPts val="1600"/>
              <a:buNone/>
              <a:defRPr b="1" sz="1600"/>
            </a:lvl6pPr>
            <a:lvl7pPr indent="-228600" lvl="6" marL="3200400" algn="l">
              <a:lnSpc>
                <a:spcPct val="90000"/>
              </a:lnSpc>
              <a:spcBef>
                <a:spcPts val="300"/>
              </a:spcBef>
              <a:spcAft>
                <a:spcPts val="0"/>
              </a:spcAft>
              <a:buSzPts val="1600"/>
              <a:buNone/>
              <a:defRPr b="1" sz="1600"/>
            </a:lvl7pPr>
            <a:lvl8pPr indent="-228600" lvl="7" marL="3657600" algn="l">
              <a:lnSpc>
                <a:spcPct val="90000"/>
              </a:lnSpc>
              <a:spcBef>
                <a:spcPts val="300"/>
              </a:spcBef>
              <a:spcAft>
                <a:spcPts val="0"/>
              </a:spcAft>
              <a:buSzPts val="1600"/>
              <a:buNone/>
              <a:defRPr b="1" sz="1600"/>
            </a:lvl8pPr>
            <a:lvl9pPr indent="-228600" lvl="8" marL="4114800" algn="l">
              <a:lnSpc>
                <a:spcPct val="90000"/>
              </a:lnSpc>
              <a:spcBef>
                <a:spcPts val="300"/>
              </a:spcBef>
              <a:spcAft>
                <a:spcPts val="300"/>
              </a:spcAft>
              <a:buSzPts val="1600"/>
              <a:buNone/>
              <a:defRPr b="1" sz="1600"/>
            </a:lvl9pPr>
          </a:lstStyle>
          <a:p/>
        </p:txBody>
      </p:sp>
      <p:sp>
        <p:nvSpPr>
          <p:cNvPr id="75" name="Google Shape;75;g3a197422219_0_151"/>
          <p:cNvSpPr txBox="1"/>
          <p:nvPr>
            <p:ph idx="2" type="body"/>
          </p:nvPr>
        </p:nvSpPr>
        <p:spPr>
          <a:xfrm>
            <a:off x="262464" y="2817976"/>
            <a:ext cx="11385300" cy="3720900"/>
          </a:xfrm>
          <a:prstGeom prst="rect">
            <a:avLst/>
          </a:prstGeom>
          <a:noFill/>
          <a:ln cap="flat" cmpd="sng" w="12700">
            <a:solidFill>
              <a:schemeClr val="dk1"/>
            </a:solidFill>
            <a:prstDash val="dot"/>
            <a:round/>
            <a:headEnd len="sm" w="sm" type="none"/>
            <a:tailEnd len="sm" w="sm" type="none"/>
          </a:ln>
        </p:spPr>
        <p:txBody>
          <a:bodyPr anchorCtr="0" anchor="ctr" bIns="45700" lIns="91425" spcFirstLastPara="1" rIns="91425" wrap="square" tIns="45700">
            <a:normAutofit/>
          </a:bodyPr>
          <a:lstStyle>
            <a:lvl1pPr indent="-349250" lvl="0" marL="457200" algn="l">
              <a:lnSpc>
                <a:spcPct val="90000"/>
              </a:lnSpc>
              <a:spcBef>
                <a:spcPts val="1200"/>
              </a:spcBef>
              <a:spcAft>
                <a:spcPts val="0"/>
              </a:spcAft>
              <a:buSzPts val="1900"/>
              <a:buChar char="●"/>
              <a:defRPr sz="1900"/>
            </a:lvl1pPr>
            <a:lvl2pPr indent="-349250" lvl="1" marL="914400" algn="l">
              <a:lnSpc>
                <a:spcPct val="90000"/>
              </a:lnSpc>
              <a:spcBef>
                <a:spcPts val="300"/>
              </a:spcBef>
              <a:spcAft>
                <a:spcPts val="0"/>
              </a:spcAft>
              <a:buSzPts val="1900"/>
              <a:buChar char="●"/>
              <a:defRPr sz="1900"/>
            </a:lvl2pPr>
            <a:lvl3pPr indent="-330200" lvl="2" marL="1371600" algn="l">
              <a:lnSpc>
                <a:spcPct val="90000"/>
              </a:lnSpc>
              <a:spcBef>
                <a:spcPts val="300"/>
              </a:spcBef>
              <a:spcAft>
                <a:spcPts val="0"/>
              </a:spcAft>
              <a:buSzPts val="1600"/>
              <a:buChar char="●"/>
              <a:defRPr sz="1600"/>
            </a:lvl3pPr>
            <a:lvl4pPr indent="-323850" lvl="3" marL="1828800" algn="l">
              <a:lnSpc>
                <a:spcPct val="90000"/>
              </a:lnSpc>
              <a:spcBef>
                <a:spcPts val="300"/>
              </a:spcBef>
              <a:spcAft>
                <a:spcPts val="0"/>
              </a:spcAft>
              <a:buSzPts val="1500"/>
              <a:buChar char="●"/>
              <a:defRPr sz="1500"/>
            </a:lvl4pPr>
            <a:lvl5pPr indent="-323850" lvl="4" marL="2286000" algn="l">
              <a:lnSpc>
                <a:spcPct val="90000"/>
              </a:lnSpc>
              <a:spcBef>
                <a:spcPts val="300"/>
              </a:spcBef>
              <a:spcAft>
                <a:spcPts val="0"/>
              </a:spcAft>
              <a:buSzPts val="1500"/>
              <a:buChar char="●"/>
              <a:defRPr sz="1500"/>
            </a:lvl5pPr>
            <a:lvl6pPr indent="-323850" lvl="5" marL="2743200" algn="l">
              <a:lnSpc>
                <a:spcPct val="90000"/>
              </a:lnSpc>
              <a:spcBef>
                <a:spcPts val="300"/>
              </a:spcBef>
              <a:spcAft>
                <a:spcPts val="0"/>
              </a:spcAft>
              <a:buSzPts val="1500"/>
              <a:buChar char="●"/>
              <a:defRPr sz="1500"/>
            </a:lvl6pPr>
            <a:lvl7pPr indent="-323850" lvl="6" marL="3200400" algn="l">
              <a:lnSpc>
                <a:spcPct val="90000"/>
              </a:lnSpc>
              <a:spcBef>
                <a:spcPts val="300"/>
              </a:spcBef>
              <a:spcAft>
                <a:spcPts val="0"/>
              </a:spcAft>
              <a:buSzPts val="1500"/>
              <a:buChar char="●"/>
              <a:defRPr sz="1500"/>
            </a:lvl7pPr>
            <a:lvl8pPr indent="-323850" lvl="7" marL="3657600" algn="l">
              <a:lnSpc>
                <a:spcPct val="90000"/>
              </a:lnSpc>
              <a:spcBef>
                <a:spcPts val="300"/>
              </a:spcBef>
              <a:spcAft>
                <a:spcPts val="0"/>
              </a:spcAft>
              <a:buSzPts val="1500"/>
              <a:buChar char="●"/>
              <a:defRPr sz="1500"/>
            </a:lvl8pPr>
            <a:lvl9pPr indent="-323850" lvl="8" marL="4114800" algn="l">
              <a:lnSpc>
                <a:spcPct val="90000"/>
              </a:lnSpc>
              <a:spcBef>
                <a:spcPts val="300"/>
              </a:spcBef>
              <a:spcAft>
                <a:spcPts val="300"/>
              </a:spcAft>
              <a:buSzPts val="1500"/>
              <a:buChar char="●"/>
              <a:defRPr sz="1500"/>
            </a:lvl9pPr>
          </a:lstStyle>
          <a:p/>
        </p:txBody>
      </p:sp>
      <p:sp>
        <p:nvSpPr>
          <p:cNvPr id="76" name="Google Shape;76;g3a197422219_0_151"/>
          <p:cNvSpPr txBox="1"/>
          <p:nvPr>
            <p:ph idx="3" type="body"/>
          </p:nvPr>
        </p:nvSpPr>
        <p:spPr>
          <a:xfrm>
            <a:off x="3402767" y="207481"/>
            <a:ext cx="7095600" cy="979500"/>
          </a:xfrm>
          <a:prstGeom prst="rect">
            <a:avLst/>
          </a:prstGeom>
          <a:noFill/>
          <a:ln>
            <a:noFill/>
          </a:ln>
        </p:spPr>
        <p:txBody>
          <a:bodyPr anchorCtr="0" anchor="ctr" bIns="45700" lIns="91425" spcFirstLastPara="1" rIns="91425" wrap="square" tIns="45700">
            <a:normAutofit/>
          </a:bodyPr>
          <a:lstStyle>
            <a:lvl1pPr indent="-228600" lvl="0" marL="457200" marR="0" algn="l">
              <a:lnSpc>
                <a:spcPct val="90000"/>
              </a:lnSpc>
              <a:spcBef>
                <a:spcPts val="1200"/>
              </a:spcBef>
              <a:spcAft>
                <a:spcPts val="0"/>
              </a:spcAft>
              <a:buClr>
                <a:schemeClr val="accent1"/>
              </a:buClr>
              <a:buSzPts val="3600"/>
              <a:buFont typeface="Noto Sans Symbols"/>
              <a:buNone/>
              <a:defRPr sz="3600">
                <a:solidFill>
                  <a:schemeClr val="lt1"/>
                </a:solidFill>
              </a:defRPr>
            </a:lvl1pPr>
            <a:lvl2pPr indent="-349250" lvl="1" marL="914400" algn="l">
              <a:lnSpc>
                <a:spcPct val="90000"/>
              </a:lnSpc>
              <a:spcBef>
                <a:spcPts val="300"/>
              </a:spcBef>
              <a:spcAft>
                <a:spcPts val="0"/>
              </a:spcAft>
              <a:buSzPts val="1900"/>
              <a:buChar char="●"/>
              <a:defRPr/>
            </a:lvl2pPr>
            <a:lvl3pPr indent="-349250" lvl="2" marL="1371600" algn="l">
              <a:lnSpc>
                <a:spcPct val="90000"/>
              </a:lnSpc>
              <a:spcBef>
                <a:spcPts val="300"/>
              </a:spcBef>
              <a:spcAft>
                <a:spcPts val="0"/>
              </a:spcAft>
              <a:buSzPts val="1900"/>
              <a:buChar char="●"/>
              <a:defRPr/>
            </a:lvl3pPr>
            <a:lvl4pPr indent="-349250" lvl="3" marL="1828800" algn="l">
              <a:lnSpc>
                <a:spcPct val="90000"/>
              </a:lnSpc>
              <a:spcBef>
                <a:spcPts val="300"/>
              </a:spcBef>
              <a:spcAft>
                <a:spcPts val="0"/>
              </a:spcAft>
              <a:buSzPts val="1900"/>
              <a:buChar char="●"/>
              <a:defRPr/>
            </a:lvl4pPr>
            <a:lvl5pPr indent="-349250" lvl="4" marL="2286000" algn="l">
              <a:lnSpc>
                <a:spcPct val="90000"/>
              </a:lnSpc>
              <a:spcBef>
                <a:spcPts val="300"/>
              </a:spcBef>
              <a:spcAft>
                <a:spcPts val="0"/>
              </a:spcAft>
              <a:buSzPts val="1900"/>
              <a:buChar char="●"/>
              <a:defRPr/>
            </a:lvl5pPr>
            <a:lvl6pPr indent="-349250" lvl="5" marL="2743200" algn="l">
              <a:lnSpc>
                <a:spcPct val="90000"/>
              </a:lnSpc>
              <a:spcBef>
                <a:spcPts val="300"/>
              </a:spcBef>
              <a:spcAft>
                <a:spcPts val="0"/>
              </a:spcAft>
              <a:buSzPts val="1900"/>
              <a:buChar char="●"/>
              <a:defRPr/>
            </a:lvl6pPr>
            <a:lvl7pPr indent="-349250" lvl="6" marL="3200400" algn="l">
              <a:lnSpc>
                <a:spcPct val="90000"/>
              </a:lnSpc>
              <a:spcBef>
                <a:spcPts val="300"/>
              </a:spcBef>
              <a:spcAft>
                <a:spcPts val="0"/>
              </a:spcAft>
              <a:buSzPts val="1900"/>
              <a:buChar char="●"/>
              <a:defRPr/>
            </a:lvl7pPr>
            <a:lvl8pPr indent="-349250" lvl="7" marL="3657600" algn="l">
              <a:lnSpc>
                <a:spcPct val="90000"/>
              </a:lnSpc>
              <a:spcBef>
                <a:spcPts val="300"/>
              </a:spcBef>
              <a:spcAft>
                <a:spcPts val="0"/>
              </a:spcAft>
              <a:buSzPts val="1900"/>
              <a:buChar char="●"/>
              <a:defRPr/>
            </a:lvl8pPr>
            <a:lvl9pPr indent="-349250" lvl="8" marL="4114800" algn="l">
              <a:lnSpc>
                <a:spcPct val="90000"/>
              </a:lnSpc>
              <a:spcBef>
                <a:spcPts val="300"/>
              </a:spcBef>
              <a:spcAft>
                <a:spcPts val="300"/>
              </a:spcAft>
              <a:buSzPts val="19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81" name="Shape 81"/>
        <p:cNvGrpSpPr/>
        <p:nvPr/>
      </p:nvGrpSpPr>
      <p:grpSpPr>
        <a:xfrm>
          <a:off x="0" y="0"/>
          <a:ext cx="0" cy="0"/>
          <a:chOff x="0" y="0"/>
          <a:chExt cx="0" cy="0"/>
        </a:xfrm>
      </p:grpSpPr>
      <p:sp>
        <p:nvSpPr>
          <p:cNvPr id="82" name="Google Shape;82;g3a197422219_0_659"/>
          <p:cNvSpPr/>
          <p:nvPr/>
        </p:nvSpPr>
        <p:spPr>
          <a:xfrm>
            <a:off x="0" y="0"/>
            <a:ext cx="12192000" cy="12255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83" name="Google Shape;83;g3a197422219_0_659"/>
          <p:cNvSpPr txBox="1"/>
          <p:nvPr>
            <p:ph idx="1" type="body"/>
          </p:nvPr>
        </p:nvSpPr>
        <p:spPr>
          <a:xfrm>
            <a:off x="262463" y="1750000"/>
            <a:ext cx="11385000" cy="807600"/>
          </a:xfrm>
          <a:prstGeom prst="rect">
            <a:avLst/>
          </a:prstGeom>
          <a:noFill/>
          <a:ln cap="flat" cmpd="sng" w="12700">
            <a:solidFill>
              <a:schemeClr val="dk1"/>
            </a:solidFill>
            <a:prstDash val="dot"/>
            <a:round/>
            <a:headEnd len="sm" w="sm" type="none"/>
            <a:tailEnd len="sm" w="sm" type="none"/>
          </a:ln>
        </p:spPr>
        <p:txBody>
          <a:bodyPr anchorCtr="0" anchor="b" bIns="45700" lIns="91425" spcFirstLastPara="1" rIns="91425" wrap="square" tIns="45700">
            <a:norm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250"/>
              </a:spcBef>
              <a:spcAft>
                <a:spcPts val="0"/>
              </a:spcAft>
              <a:buSzPts val="2000"/>
              <a:buNone/>
              <a:defRPr b="1" sz="2000"/>
            </a:lvl2pPr>
            <a:lvl3pPr indent="-228600" lvl="2" marL="1371600" algn="l">
              <a:lnSpc>
                <a:spcPct val="90000"/>
              </a:lnSpc>
              <a:spcBef>
                <a:spcPts val="250"/>
              </a:spcBef>
              <a:spcAft>
                <a:spcPts val="0"/>
              </a:spcAft>
              <a:buSzPts val="1800"/>
              <a:buNone/>
              <a:defRPr b="1" sz="1800"/>
            </a:lvl3pPr>
            <a:lvl4pPr indent="-228600" lvl="3" marL="1828800" algn="l">
              <a:lnSpc>
                <a:spcPct val="90000"/>
              </a:lnSpc>
              <a:spcBef>
                <a:spcPts val="250"/>
              </a:spcBef>
              <a:spcAft>
                <a:spcPts val="0"/>
              </a:spcAft>
              <a:buSzPts val="1600"/>
              <a:buNone/>
              <a:defRPr b="1" sz="1600"/>
            </a:lvl4pPr>
            <a:lvl5pPr indent="-228600" lvl="4" marL="2286000" algn="l">
              <a:lnSpc>
                <a:spcPct val="90000"/>
              </a:lnSpc>
              <a:spcBef>
                <a:spcPts val="250"/>
              </a:spcBef>
              <a:spcAft>
                <a:spcPts val="0"/>
              </a:spcAft>
              <a:buSzPts val="1600"/>
              <a:buNone/>
              <a:defRPr b="1" sz="1600"/>
            </a:lvl5pPr>
            <a:lvl6pPr indent="-228600" lvl="5" marL="2743200" algn="l">
              <a:lnSpc>
                <a:spcPct val="90000"/>
              </a:lnSpc>
              <a:spcBef>
                <a:spcPts val="250"/>
              </a:spcBef>
              <a:spcAft>
                <a:spcPts val="0"/>
              </a:spcAft>
              <a:buSzPts val="1600"/>
              <a:buNone/>
              <a:defRPr b="1" sz="1600"/>
            </a:lvl6pPr>
            <a:lvl7pPr indent="-228600" lvl="6" marL="3200400" algn="l">
              <a:lnSpc>
                <a:spcPct val="90000"/>
              </a:lnSpc>
              <a:spcBef>
                <a:spcPts val="250"/>
              </a:spcBef>
              <a:spcAft>
                <a:spcPts val="0"/>
              </a:spcAft>
              <a:buSzPts val="1600"/>
              <a:buNone/>
              <a:defRPr b="1" sz="1600"/>
            </a:lvl7pPr>
            <a:lvl8pPr indent="-228600" lvl="7" marL="3657600" algn="l">
              <a:lnSpc>
                <a:spcPct val="90000"/>
              </a:lnSpc>
              <a:spcBef>
                <a:spcPts val="250"/>
              </a:spcBef>
              <a:spcAft>
                <a:spcPts val="0"/>
              </a:spcAft>
              <a:buSzPts val="1600"/>
              <a:buNone/>
              <a:defRPr b="1" sz="1600"/>
            </a:lvl8pPr>
            <a:lvl9pPr indent="-228600" lvl="8" marL="4114800" algn="l">
              <a:lnSpc>
                <a:spcPct val="90000"/>
              </a:lnSpc>
              <a:spcBef>
                <a:spcPts val="250"/>
              </a:spcBef>
              <a:spcAft>
                <a:spcPts val="250"/>
              </a:spcAft>
              <a:buSzPts val="1600"/>
              <a:buNone/>
              <a:defRPr b="1" sz="1600"/>
            </a:lvl9pPr>
          </a:lstStyle>
          <a:p/>
        </p:txBody>
      </p:sp>
      <p:sp>
        <p:nvSpPr>
          <p:cNvPr id="84" name="Google Shape;84;g3a197422219_0_659"/>
          <p:cNvSpPr txBox="1"/>
          <p:nvPr>
            <p:ph idx="2" type="body"/>
          </p:nvPr>
        </p:nvSpPr>
        <p:spPr>
          <a:xfrm>
            <a:off x="262464" y="2817976"/>
            <a:ext cx="11385000" cy="3720900"/>
          </a:xfrm>
          <a:prstGeom prst="rect">
            <a:avLst/>
          </a:prstGeom>
          <a:noFill/>
          <a:ln cap="flat" cmpd="sng" w="12700">
            <a:solidFill>
              <a:schemeClr val="dk1"/>
            </a:solidFill>
            <a:prstDash val="dot"/>
            <a:round/>
            <a:headEnd len="sm" w="sm" type="none"/>
            <a:tailEnd len="sm" w="sm" type="none"/>
          </a:ln>
        </p:spPr>
        <p:txBody>
          <a:bodyPr anchorCtr="0" anchor="ctr" bIns="45700" lIns="91425" spcFirstLastPara="1" rIns="91425" wrap="square" tIns="45700">
            <a:normAutofit/>
          </a:bodyPr>
          <a:lstStyle>
            <a:lvl1pPr indent="-342900" lvl="0" marL="457200" algn="l">
              <a:lnSpc>
                <a:spcPct val="90000"/>
              </a:lnSpc>
              <a:spcBef>
                <a:spcPts val="1200"/>
              </a:spcBef>
              <a:spcAft>
                <a:spcPts val="0"/>
              </a:spcAft>
              <a:buSzPts val="1800"/>
              <a:buChar char="●"/>
              <a:defRPr sz="18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85" name="Google Shape;85;g3a197422219_0_659"/>
          <p:cNvSpPr txBox="1"/>
          <p:nvPr>
            <p:ph idx="3" type="body"/>
          </p:nvPr>
        </p:nvSpPr>
        <p:spPr>
          <a:xfrm>
            <a:off x="3402767" y="207481"/>
            <a:ext cx="7095600" cy="979500"/>
          </a:xfrm>
          <a:prstGeom prst="rect">
            <a:avLst/>
          </a:prstGeom>
          <a:noFill/>
          <a:ln>
            <a:noFill/>
          </a:ln>
        </p:spPr>
        <p:txBody>
          <a:bodyPr anchorCtr="0" anchor="ctr" bIns="45700" lIns="91425" spcFirstLastPara="1" rIns="91425" wrap="square" tIns="45700">
            <a:normAutofit/>
          </a:bodyPr>
          <a:lstStyle>
            <a:lvl1pPr indent="-228600" lvl="0" marL="457200" marR="0" algn="l">
              <a:lnSpc>
                <a:spcPct val="90000"/>
              </a:lnSpc>
              <a:spcBef>
                <a:spcPts val="1200"/>
              </a:spcBef>
              <a:spcAft>
                <a:spcPts val="0"/>
              </a:spcAft>
              <a:buClr>
                <a:schemeClr val="accent1"/>
              </a:buClr>
              <a:buSzPts val="3600"/>
              <a:buFont typeface="Noto Sans Symbols"/>
              <a:buNone/>
              <a:defRPr sz="36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86" name="Shape 86"/>
        <p:cNvGrpSpPr/>
        <p:nvPr/>
      </p:nvGrpSpPr>
      <p:grpSpPr>
        <a:xfrm>
          <a:off x="0" y="0"/>
          <a:ext cx="0" cy="0"/>
          <a:chOff x="0" y="0"/>
          <a:chExt cx="0" cy="0"/>
        </a:xfrm>
      </p:grpSpPr>
      <p:sp>
        <p:nvSpPr>
          <p:cNvPr id="87" name="Google Shape;87;g3a197422219_0_651"/>
          <p:cNvSpPr/>
          <p:nvPr/>
        </p:nvSpPr>
        <p:spPr>
          <a:xfrm>
            <a:off x="0" y="0"/>
            <a:ext cx="12192000" cy="68580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88" name="Google Shape;88;g3a197422219_0_651"/>
          <p:cNvPicPr preferRelativeResize="0"/>
          <p:nvPr/>
        </p:nvPicPr>
        <p:blipFill rotWithShape="1">
          <a:blip r:embed="rId2">
            <a:alphaModFix/>
          </a:blip>
          <a:srcRect b="0" l="39835" r="0" t="0"/>
          <a:stretch/>
        </p:blipFill>
        <p:spPr>
          <a:xfrm>
            <a:off x="8512175" y="6067425"/>
            <a:ext cx="3525839" cy="731838"/>
          </a:xfrm>
          <a:prstGeom prst="rect">
            <a:avLst/>
          </a:prstGeom>
          <a:noFill/>
          <a:ln>
            <a:noFill/>
          </a:ln>
        </p:spPr>
      </p:pic>
      <p:sp>
        <p:nvSpPr>
          <p:cNvPr id="89" name="Google Shape;89;g3a197422219_0_651"/>
          <p:cNvSpPr txBox="1"/>
          <p:nvPr>
            <p:ph type="title"/>
          </p:nvPr>
        </p:nvSpPr>
        <p:spPr>
          <a:xfrm>
            <a:off x="3867912" y="1298448"/>
            <a:ext cx="7315200" cy="3255300"/>
          </a:xfrm>
          <a:prstGeom prst="rect">
            <a:avLst/>
          </a:prstGeom>
          <a:noFill/>
          <a:ln>
            <a:noFill/>
          </a:ln>
        </p:spPr>
        <p:txBody>
          <a:bodyPr anchorCtr="0" anchor="b" bIns="45700" lIns="91425" spcFirstLastPara="1" rIns="91425" wrap="square" tIns="45700">
            <a:normAutofit/>
          </a:bodyPr>
          <a:lstStyle>
            <a:lvl1pPr lvl="0" marR="0" algn="l">
              <a:lnSpc>
                <a:spcPct val="90000"/>
              </a:lnSpc>
              <a:spcBef>
                <a:spcPts val="0"/>
              </a:spcBef>
              <a:spcAft>
                <a:spcPts val="0"/>
              </a:spcAft>
              <a:buClr>
                <a:srgbClr val="000000"/>
              </a:buClr>
              <a:buSzPts val="1400"/>
              <a:buFont typeface="Arial"/>
              <a:buNone/>
              <a:defRPr b="0" i="0" sz="5900" u="none" cap="none" strike="noStrike">
                <a:solidFill>
                  <a:schemeClr val="lt1"/>
                </a:solidFill>
                <a:latin typeface="Corbel"/>
                <a:ea typeface="Corbel"/>
                <a:cs typeface="Corbel"/>
                <a:sym typeface="Corbel"/>
              </a:defRPr>
            </a:lvl1pPr>
            <a:lvl2pPr lvl="1"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2pPr>
            <a:lvl3pPr lvl="2"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3pPr>
            <a:lvl4pPr lvl="3"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4pPr>
            <a:lvl5pPr lvl="4"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5pPr>
            <a:lvl6pPr lvl="5"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6pPr>
            <a:lvl7pPr lvl="6"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7pPr>
            <a:lvl8pPr lvl="7"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8pPr>
            <a:lvl9pPr lvl="8"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9pPr>
          </a:lstStyle>
          <a:p/>
        </p:txBody>
      </p:sp>
      <p:sp>
        <p:nvSpPr>
          <p:cNvPr id="90" name="Google Shape;90;g3a197422219_0_651"/>
          <p:cNvSpPr txBox="1"/>
          <p:nvPr>
            <p:ph idx="1" type="body"/>
          </p:nvPr>
        </p:nvSpPr>
        <p:spPr>
          <a:xfrm>
            <a:off x="3886200" y="4672584"/>
            <a:ext cx="7315200" cy="914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2200"/>
              <a:buNone/>
              <a:defRPr sz="2200" cap="none">
                <a:solidFill>
                  <a:schemeClr val="lt1"/>
                </a:solidFill>
              </a:defRPr>
            </a:lvl1pPr>
            <a:lvl2pPr indent="-228600" lvl="1" marL="914400" algn="l">
              <a:lnSpc>
                <a:spcPct val="90000"/>
              </a:lnSpc>
              <a:spcBef>
                <a:spcPts val="250"/>
              </a:spcBef>
              <a:spcAft>
                <a:spcPts val="0"/>
              </a:spcAft>
              <a:buSzPts val="1800"/>
              <a:buNone/>
              <a:defRPr sz="1800">
                <a:solidFill>
                  <a:srgbClr val="888888"/>
                </a:solidFill>
              </a:defRPr>
            </a:lvl2pPr>
            <a:lvl3pPr indent="-228600" lvl="2" marL="1371600" algn="l">
              <a:lnSpc>
                <a:spcPct val="90000"/>
              </a:lnSpc>
              <a:spcBef>
                <a:spcPts val="250"/>
              </a:spcBef>
              <a:spcAft>
                <a:spcPts val="0"/>
              </a:spcAft>
              <a:buSzPts val="1600"/>
              <a:buNone/>
              <a:defRPr sz="1600">
                <a:solidFill>
                  <a:srgbClr val="888888"/>
                </a:solidFill>
              </a:defRPr>
            </a:lvl3pPr>
            <a:lvl4pPr indent="-228600" lvl="3" marL="1828800" algn="l">
              <a:lnSpc>
                <a:spcPct val="90000"/>
              </a:lnSpc>
              <a:spcBef>
                <a:spcPts val="250"/>
              </a:spcBef>
              <a:spcAft>
                <a:spcPts val="0"/>
              </a:spcAft>
              <a:buSzPts val="1400"/>
              <a:buNone/>
              <a:defRPr sz="1400">
                <a:solidFill>
                  <a:srgbClr val="888888"/>
                </a:solidFill>
              </a:defRPr>
            </a:lvl4pPr>
            <a:lvl5pPr indent="-228600" lvl="4" marL="2286000" algn="l">
              <a:lnSpc>
                <a:spcPct val="90000"/>
              </a:lnSpc>
              <a:spcBef>
                <a:spcPts val="250"/>
              </a:spcBef>
              <a:spcAft>
                <a:spcPts val="0"/>
              </a:spcAft>
              <a:buSzPts val="1400"/>
              <a:buNone/>
              <a:defRPr sz="1400">
                <a:solidFill>
                  <a:srgbClr val="888888"/>
                </a:solidFill>
              </a:defRPr>
            </a:lvl5pPr>
            <a:lvl6pPr indent="-228600" lvl="5" marL="2743200" algn="l">
              <a:lnSpc>
                <a:spcPct val="90000"/>
              </a:lnSpc>
              <a:spcBef>
                <a:spcPts val="250"/>
              </a:spcBef>
              <a:spcAft>
                <a:spcPts val="0"/>
              </a:spcAft>
              <a:buSzPts val="1400"/>
              <a:buNone/>
              <a:defRPr sz="1400">
                <a:solidFill>
                  <a:srgbClr val="888888"/>
                </a:solidFill>
              </a:defRPr>
            </a:lvl6pPr>
            <a:lvl7pPr indent="-228600" lvl="6" marL="3200400" algn="l">
              <a:lnSpc>
                <a:spcPct val="90000"/>
              </a:lnSpc>
              <a:spcBef>
                <a:spcPts val="250"/>
              </a:spcBef>
              <a:spcAft>
                <a:spcPts val="0"/>
              </a:spcAft>
              <a:buSzPts val="1400"/>
              <a:buNone/>
              <a:defRPr sz="1400">
                <a:solidFill>
                  <a:srgbClr val="888888"/>
                </a:solidFill>
              </a:defRPr>
            </a:lvl7pPr>
            <a:lvl8pPr indent="-228600" lvl="7" marL="3657600" algn="l">
              <a:lnSpc>
                <a:spcPct val="90000"/>
              </a:lnSpc>
              <a:spcBef>
                <a:spcPts val="250"/>
              </a:spcBef>
              <a:spcAft>
                <a:spcPts val="0"/>
              </a:spcAft>
              <a:buSzPts val="1400"/>
              <a:buNone/>
              <a:defRPr sz="1400">
                <a:solidFill>
                  <a:srgbClr val="888888"/>
                </a:solidFill>
              </a:defRPr>
            </a:lvl8pPr>
            <a:lvl9pPr indent="-228600" lvl="8" marL="4114800" algn="l">
              <a:lnSpc>
                <a:spcPct val="90000"/>
              </a:lnSpc>
              <a:spcBef>
                <a:spcPts val="250"/>
              </a:spcBef>
              <a:spcAft>
                <a:spcPts val="250"/>
              </a:spcAft>
              <a:buSzPts val="1400"/>
              <a:buNone/>
              <a:defRPr sz="1400">
                <a:solidFill>
                  <a:srgbClr val="888888"/>
                </a:solidFill>
              </a:defRPr>
            </a:lvl9pPr>
          </a:lstStyle>
          <a:p/>
        </p:txBody>
      </p:sp>
      <p:sp>
        <p:nvSpPr>
          <p:cNvPr id="91" name="Google Shape;91;g3a197422219_0_651"/>
          <p:cNvSpPr txBox="1"/>
          <p:nvPr>
            <p:ph idx="10" type="dt"/>
          </p:nvPr>
        </p:nvSpPr>
        <p:spPr>
          <a:xfrm>
            <a:off x="261938"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2" name="Google Shape;92;g3a197422219_0_651"/>
          <p:cNvSpPr txBox="1"/>
          <p:nvPr>
            <p:ph idx="11" type="ftr"/>
          </p:nvPr>
        </p:nvSpPr>
        <p:spPr>
          <a:xfrm>
            <a:off x="3868738" y="6356350"/>
            <a:ext cx="59118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3" name="Google Shape;93;g3a197422219_0_651"/>
          <p:cNvSpPr txBox="1"/>
          <p:nvPr>
            <p:ph idx="12" type="sldNum"/>
          </p:nvPr>
        </p:nvSpPr>
        <p:spPr>
          <a:xfrm>
            <a:off x="10634663" y="6356350"/>
            <a:ext cx="1530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4" name="Shape 94"/>
        <p:cNvGrpSpPr/>
        <p:nvPr/>
      </p:nvGrpSpPr>
      <p:grpSpPr>
        <a:xfrm>
          <a:off x="0" y="0"/>
          <a:ext cx="0" cy="0"/>
          <a:chOff x="0" y="0"/>
          <a:chExt cx="0" cy="0"/>
        </a:xfrm>
      </p:grpSpPr>
      <p:sp>
        <p:nvSpPr>
          <p:cNvPr id="95" name="Google Shape;95;g3a197422219_0_600"/>
          <p:cNvSpPr/>
          <p:nvPr/>
        </p:nvSpPr>
        <p:spPr>
          <a:xfrm>
            <a:off x="-167" y="0"/>
            <a:ext cx="12192029"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96" name="Google Shape;96;g3a197422219_0_600"/>
          <p:cNvSpPr txBox="1"/>
          <p:nvPr>
            <p:ph type="ctrTitle"/>
          </p:nvPr>
        </p:nvSpPr>
        <p:spPr>
          <a:xfrm>
            <a:off x="415600" y="719633"/>
            <a:ext cx="11360700" cy="17100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97" name="Google Shape;97;g3a197422219_0_600"/>
          <p:cNvSpPr txBox="1"/>
          <p:nvPr>
            <p:ph idx="1" type="subTitle"/>
          </p:nvPr>
        </p:nvSpPr>
        <p:spPr>
          <a:xfrm>
            <a:off x="415600" y="2504747"/>
            <a:ext cx="5656800" cy="9843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2"/>
              </a:buClr>
              <a:buSzPts val="2100"/>
              <a:buNone/>
              <a:defRPr sz="2100">
                <a:solidFill>
                  <a:schemeClr val="lt2"/>
                </a:solidFill>
              </a:defRPr>
            </a:lvl1pPr>
            <a:lvl2pPr lvl="1" algn="l">
              <a:lnSpc>
                <a:spcPct val="100000"/>
              </a:lnSpc>
              <a:spcBef>
                <a:spcPts val="0"/>
              </a:spcBef>
              <a:spcAft>
                <a:spcPts val="0"/>
              </a:spcAft>
              <a:buClr>
                <a:schemeClr val="lt2"/>
              </a:buClr>
              <a:buSzPts val="2100"/>
              <a:buNone/>
              <a:defRPr sz="2100">
                <a:solidFill>
                  <a:schemeClr val="lt2"/>
                </a:solidFill>
              </a:defRPr>
            </a:lvl2pPr>
            <a:lvl3pPr lvl="2" algn="l">
              <a:lnSpc>
                <a:spcPct val="100000"/>
              </a:lnSpc>
              <a:spcBef>
                <a:spcPts val="0"/>
              </a:spcBef>
              <a:spcAft>
                <a:spcPts val="0"/>
              </a:spcAft>
              <a:buClr>
                <a:schemeClr val="lt2"/>
              </a:buClr>
              <a:buSzPts val="2100"/>
              <a:buNone/>
              <a:defRPr sz="2100">
                <a:solidFill>
                  <a:schemeClr val="lt2"/>
                </a:solidFill>
              </a:defRPr>
            </a:lvl3pPr>
            <a:lvl4pPr lvl="3" algn="l">
              <a:lnSpc>
                <a:spcPct val="100000"/>
              </a:lnSpc>
              <a:spcBef>
                <a:spcPts val="0"/>
              </a:spcBef>
              <a:spcAft>
                <a:spcPts val="0"/>
              </a:spcAft>
              <a:buClr>
                <a:schemeClr val="lt2"/>
              </a:buClr>
              <a:buSzPts val="2100"/>
              <a:buNone/>
              <a:defRPr sz="2100">
                <a:solidFill>
                  <a:schemeClr val="lt2"/>
                </a:solidFill>
              </a:defRPr>
            </a:lvl4pPr>
            <a:lvl5pPr lvl="4" algn="l">
              <a:lnSpc>
                <a:spcPct val="100000"/>
              </a:lnSpc>
              <a:spcBef>
                <a:spcPts val="0"/>
              </a:spcBef>
              <a:spcAft>
                <a:spcPts val="0"/>
              </a:spcAft>
              <a:buClr>
                <a:schemeClr val="lt2"/>
              </a:buClr>
              <a:buSzPts val="2100"/>
              <a:buNone/>
              <a:defRPr sz="2100">
                <a:solidFill>
                  <a:schemeClr val="lt2"/>
                </a:solidFill>
              </a:defRPr>
            </a:lvl5pPr>
            <a:lvl6pPr lvl="5" algn="l">
              <a:lnSpc>
                <a:spcPct val="100000"/>
              </a:lnSpc>
              <a:spcBef>
                <a:spcPts val="0"/>
              </a:spcBef>
              <a:spcAft>
                <a:spcPts val="0"/>
              </a:spcAft>
              <a:buClr>
                <a:schemeClr val="lt2"/>
              </a:buClr>
              <a:buSzPts val="2100"/>
              <a:buNone/>
              <a:defRPr sz="2100">
                <a:solidFill>
                  <a:schemeClr val="lt2"/>
                </a:solidFill>
              </a:defRPr>
            </a:lvl6pPr>
            <a:lvl7pPr lvl="6" algn="l">
              <a:lnSpc>
                <a:spcPct val="100000"/>
              </a:lnSpc>
              <a:spcBef>
                <a:spcPts val="0"/>
              </a:spcBef>
              <a:spcAft>
                <a:spcPts val="0"/>
              </a:spcAft>
              <a:buClr>
                <a:schemeClr val="lt2"/>
              </a:buClr>
              <a:buSzPts val="2100"/>
              <a:buNone/>
              <a:defRPr sz="2100">
                <a:solidFill>
                  <a:schemeClr val="lt2"/>
                </a:solidFill>
              </a:defRPr>
            </a:lvl7pPr>
            <a:lvl8pPr lvl="7" algn="l">
              <a:lnSpc>
                <a:spcPct val="100000"/>
              </a:lnSpc>
              <a:spcBef>
                <a:spcPts val="0"/>
              </a:spcBef>
              <a:spcAft>
                <a:spcPts val="0"/>
              </a:spcAft>
              <a:buClr>
                <a:schemeClr val="lt2"/>
              </a:buClr>
              <a:buSzPts val="2100"/>
              <a:buNone/>
              <a:defRPr sz="2100">
                <a:solidFill>
                  <a:schemeClr val="lt2"/>
                </a:solidFill>
              </a:defRPr>
            </a:lvl8pPr>
            <a:lvl9pPr lvl="8" algn="l">
              <a:lnSpc>
                <a:spcPct val="100000"/>
              </a:lnSpc>
              <a:spcBef>
                <a:spcPts val="0"/>
              </a:spcBef>
              <a:spcAft>
                <a:spcPts val="0"/>
              </a:spcAft>
              <a:buClr>
                <a:schemeClr val="lt2"/>
              </a:buClr>
              <a:buSzPts val="2100"/>
              <a:buNone/>
              <a:defRPr sz="2100">
                <a:solidFill>
                  <a:schemeClr val="lt2"/>
                </a:solidFill>
              </a:defRPr>
            </a:lvl9pPr>
          </a:lstStyle>
          <a:p/>
        </p:txBody>
      </p:sp>
      <p:sp>
        <p:nvSpPr>
          <p:cNvPr id="98" name="Google Shape;98;g3a197422219_0_600"/>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99" name="Shape 99"/>
        <p:cNvGrpSpPr/>
        <p:nvPr/>
      </p:nvGrpSpPr>
      <p:grpSpPr>
        <a:xfrm>
          <a:off x="0" y="0"/>
          <a:ext cx="0" cy="0"/>
          <a:chOff x="0" y="0"/>
          <a:chExt cx="0" cy="0"/>
        </a:xfrm>
      </p:grpSpPr>
      <p:sp>
        <p:nvSpPr>
          <p:cNvPr id="100" name="Google Shape;100;g3a197422219_0_605"/>
          <p:cNvSpPr/>
          <p:nvPr/>
        </p:nvSpPr>
        <p:spPr>
          <a:xfrm>
            <a:off x="0" y="64132"/>
            <a:ext cx="12192029"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01" name="Google Shape;101;g3a197422219_0_605"/>
          <p:cNvSpPr/>
          <p:nvPr/>
        </p:nvSpPr>
        <p:spPr>
          <a:xfrm>
            <a:off x="0" y="0"/>
            <a:ext cx="12192029" cy="5863987"/>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102" name="Google Shape;102;g3a197422219_0_605"/>
          <p:cNvSpPr txBox="1"/>
          <p:nvPr>
            <p:ph type="title"/>
          </p:nvPr>
        </p:nvSpPr>
        <p:spPr>
          <a:xfrm>
            <a:off x="415600" y="719633"/>
            <a:ext cx="11360700" cy="17100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03" name="Google Shape;103;g3a197422219_0_605"/>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4" name="Shape 104"/>
        <p:cNvGrpSpPr/>
        <p:nvPr/>
      </p:nvGrpSpPr>
      <p:grpSpPr>
        <a:xfrm>
          <a:off x="0" y="0"/>
          <a:ext cx="0" cy="0"/>
          <a:chOff x="0" y="0"/>
          <a:chExt cx="0" cy="0"/>
        </a:xfrm>
      </p:grpSpPr>
      <p:sp>
        <p:nvSpPr>
          <p:cNvPr id="105" name="Google Shape;105;g3a197422219_0_610"/>
          <p:cNvSpPr/>
          <p:nvPr/>
        </p:nvSpPr>
        <p:spPr>
          <a:xfrm>
            <a:off x="0" y="0"/>
            <a:ext cx="57519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 name="Google Shape;106;g3a197422219_0_610"/>
          <p:cNvSpPr/>
          <p:nvPr/>
        </p:nvSpPr>
        <p:spPr>
          <a:xfrm>
            <a:off x="0" y="58833"/>
            <a:ext cx="5751356" cy="5865687"/>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107" name="Google Shape;107;g3a197422219_0_610"/>
          <p:cNvSpPr/>
          <p:nvPr/>
        </p:nvSpPr>
        <p:spPr>
          <a:xfrm>
            <a:off x="-167" y="0"/>
            <a:ext cx="5755723" cy="5860653"/>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108" name="Google Shape;108;g3a197422219_0_610"/>
          <p:cNvSpPr txBox="1"/>
          <p:nvPr>
            <p:ph type="title"/>
          </p:nvPr>
        </p:nvSpPr>
        <p:spPr>
          <a:xfrm>
            <a:off x="415633" y="667900"/>
            <a:ext cx="4941900" cy="33453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109" name="Google Shape;109;g3a197422219_0_610"/>
          <p:cNvSpPr txBox="1"/>
          <p:nvPr>
            <p:ph idx="1" type="body"/>
          </p:nvPr>
        </p:nvSpPr>
        <p:spPr>
          <a:xfrm>
            <a:off x="6192900" y="667900"/>
            <a:ext cx="5555100" cy="54648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SzPts val="1700"/>
              <a:buChar char="●"/>
              <a:defRPr/>
            </a:lvl1pPr>
            <a:lvl2pPr indent="-323850" lvl="1" marL="914400" algn="l">
              <a:lnSpc>
                <a:spcPct val="115000"/>
              </a:lnSpc>
              <a:spcBef>
                <a:spcPts val="0"/>
              </a:spcBef>
              <a:spcAft>
                <a:spcPts val="0"/>
              </a:spcAft>
              <a:buSzPts val="1500"/>
              <a:buChar char="○"/>
              <a:defRPr/>
            </a:lvl2pPr>
            <a:lvl3pPr indent="-323850" lvl="2" marL="1371600" algn="l">
              <a:lnSpc>
                <a:spcPct val="115000"/>
              </a:lnSpc>
              <a:spcBef>
                <a:spcPts val="0"/>
              </a:spcBef>
              <a:spcAft>
                <a:spcPts val="0"/>
              </a:spcAft>
              <a:buSzPts val="1500"/>
              <a:buChar char="■"/>
              <a:defRPr/>
            </a:lvl3pPr>
            <a:lvl4pPr indent="-323850" lvl="3" marL="1828800" algn="l">
              <a:lnSpc>
                <a:spcPct val="115000"/>
              </a:lnSpc>
              <a:spcBef>
                <a:spcPts val="0"/>
              </a:spcBef>
              <a:spcAft>
                <a:spcPts val="0"/>
              </a:spcAft>
              <a:buSzPts val="1500"/>
              <a:buChar char="●"/>
              <a:defRPr/>
            </a:lvl4pPr>
            <a:lvl5pPr indent="-323850" lvl="4" marL="2286000" algn="l">
              <a:lnSpc>
                <a:spcPct val="115000"/>
              </a:lnSpc>
              <a:spcBef>
                <a:spcPts val="0"/>
              </a:spcBef>
              <a:spcAft>
                <a:spcPts val="0"/>
              </a:spcAft>
              <a:buSzPts val="1500"/>
              <a:buChar char="○"/>
              <a:defRPr/>
            </a:lvl5pPr>
            <a:lvl6pPr indent="-323850" lvl="5" marL="2743200" algn="l">
              <a:lnSpc>
                <a:spcPct val="115000"/>
              </a:lnSpc>
              <a:spcBef>
                <a:spcPts val="0"/>
              </a:spcBef>
              <a:spcAft>
                <a:spcPts val="0"/>
              </a:spcAft>
              <a:buSzPts val="1500"/>
              <a:buChar char="■"/>
              <a:defRPr/>
            </a:lvl6pPr>
            <a:lvl7pPr indent="-323850" lvl="6" marL="3200400" algn="l">
              <a:lnSpc>
                <a:spcPct val="115000"/>
              </a:lnSpc>
              <a:spcBef>
                <a:spcPts val="0"/>
              </a:spcBef>
              <a:spcAft>
                <a:spcPts val="0"/>
              </a:spcAft>
              <a:buSzPts val="1500"/>
              <a:buChar char="●"/>
              <a:defRPr/>
            </a:lvl7pPr>
            <a:lvl8pPr indent="-323850" lvl="7" marL="3657600" algn="l">
              <a:lnSpc>
                <a:spcPct val="115000"/>
              </a:lnSpc>
              <a:spcBef>
                <a:spcPts val="0"/>
              </a:spcBef>
              <a:spcAft>
                <a:spcPts val="0"/>
              </a:spcAft>
              <a:buSzPts val="1500"/>
              <a:buChar char="○"/>
              <a:defRPr/>
            </a:lvl8pPr>
            <a:lvl9pPr indent="-323850" lvl="8" marL="4114800" algn="l">
              <a:lnSpc>
                <a:spcPct val="115000"/>
              </a:lnSpc>
              <a:spcBef>
                <a:spcPts val="0"/>
              </a:spcBef>
              <a:spcAft>
                <a:spcPts val="0"/>
              </a:spcAft>
              <a:buSzPts val="1500"/>
              <a:buChar char="■"/>
              <a:defRPr/>
            </a:lvl9pPr>
          </a:lstStyle>
          <a:p/>
        </p:txBody>
      </p:sp>
      <p:sp>
        <p:nvSpPr>
          <p:cNvPr id="110" name="Google Shape;110;g3a197422219_0_610"/>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1" name="Shape 111"/>
        <p:cNvGrpSpPr/>
        <p:nvPr/>
      </p:nvGrpSpPr>
      <p:grpSpPr>
        <a:xfrm>
          <a:off x="0" y="0"/>
          <a:ext cx="0" cy="0"/>
          <a:chOff x="0" y="0"/>
          <a:chExt cx="0" cy="0"/>
        </a:xfrm>
      </p:grpSpPr>
      <p:sp>
        <p:nvSpPr>
          <p:cNvPr id="112" name="Google Shape;112;g3a197422219_0_617"/>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3" name="Google Shape;113;g3a197422219_0_617"/>
          <p:cNvSpPr txBox="1"/>
          <p:nvPr>
            <p:ph type="title"/>
          </p:nvPr>
        </p:nvSpPr>
        <p:spPr>
          <a:xfrm>
            <a:off x="415633" y="667900"/>
            <a:ext cx="11360700" cy="8316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114" name="Google Shape;114;g3a197422219_0_617"/>
          <p:cNvSpPr txBox="1"/>
          <p:nvPr>
            <p:ph idx="1" type="body"/>
          </p:nvPr>
        </p:nvSpPr>
        <p:spPr>
          <a:xfrm>
            <a:off x="415600" y="2007600"/>
            <a:ext cx="5333100" cy="41016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SzPts val="1700"/>
              <a:buChar char="●"/>
              <a:defRPr/>
            </a:lvl1pPr>
            <a:lvl2pPr indent="-323850" lvl="1" marL="914400" algn="l">
              <a:lnSpc>
                <a:spcPct val="115000"/>
              </a:lnSpc>
              <a:spcBef>
                <a:spcPts val="0"/>
              </a:spcBef>
              <a:spcAft>
                <a:spcPts val="0"/>
              </a:spcAft>
              <a:buSzPts val="1500"/>
              <a:buChar char="○"/>
              <a:defRPr/>
            </a:lvl2pPr>
            <a:lvl3pPr indent="-323850" lvl="2" marL="1371600" algn="l">
              <a:lnSpc>
                <a:spcPct val="115000"/>
              </a:lnSpc>
              <a:spcBef>
                <a:spcPts val="0"/>
              </a:spcBef>
              <a:spcAft>
                <a:spcPts val="0"/>
              </a:spcAft>
              <a:buSzPts val="1500"/>
              <a:buChar char="■"/>
              <a:defRPr/>
            </a:lvl3pPr>
            <a:lvl4pPr indent="-323850" lvl="3" marL="1828800" algn="l">
              <a:lnSpc>
                <a:spcPct val="115000"/>
              </a:lnSpc>
              <a:spcBef>
                <a:spcPts val="0"/>
              </a:spcBef>
              <a:spcAft>
                <a:spcPts val="0"/>
              </a:spcAft>
              <a:buSzPts val="1500"/>
              <a:buChar char="●"/>
              <a:defRPr/>
            </a:lvl4pPr>
            <a:lvl5pPr indent="-323850" lvl="4" marL="2286000" algn="l">
              <a:lnSpc>
                <a:spcPct val="115000"/>
              </a:lnSpc>
              <a:spcBef>
                <a:spcPts val="0"/>
              </a:spcBef>
              <a:spcAft>
                <a:spcPts val="0"/>
              </a:spcAft>
              <a:buSzPts val="1500"/>
              <a:buChar char="○"/>
              <a:defRPr/>
            </a:lvl5pPr>
            <a:lvl6pPr indent="-323850" lvl="5" marL="2743200" algn="l">
              <a:lnSpc>
                <a:spcPct val="115000"/>
              </a:lnSpc>
              <a:spcBef>
                <a:spcPts val="0"/>
              </a:spcBef>
              <a:spcAft>
                <a:spcPts val="0"/>
              </a:spcAft>
              <a:buSzPts val="1500"/>
              <a:buChar char="■"/>
              <a:defRPr/>
            </a:lvl6pPr>
            <a:lvl7pPr indent="-323850" lvl="6" marL="3200400" algn="l">
              <a:lnSpc>
                <a:spcPct val="115000"/>
              </a:lnSpc>
              <a:spcBef>
                <a:spcPts val="0"/>
              </a:spcBef>
              <a:spcAft>
                <a:spcPts val="0"/>
              </a:spcAft>
              <a:buSzPts val="1500"/>
              <a:buChar char="●"/>
              <a:defRPr/>
            </a:lvl7pPr>
            <a:lvl8pPr indent="-323850" lvl="7" marL="3657600" algn="l">
              <a:lnSpc>
                <a:spcPct val="115000"/>
              </a:lnSpc>
              <a:spcBef>
                <a:spcPts val="0"/>
              </a:spcBef>
              <a:spcAft>
                <a:spcPts val="0"/>
              </a:spcAft>
              <a:buSzPts val="1500"/>
              <a:buChar char="○"/>
              <a:defRPr/>
            </a:lvl8pPr>
            <a:lvl9pPr indent="-323850" lvl="8" marL="4114800" algn="l">
              <a:lnSpc>
                <a:spcPct val="115000"/>
              </a:lnSpc>
              <a:spcBef>
                <a:spcPts val="0"/>
              </a:spcBef>
              <a:spcAft>
                <a:spcPts val="0"/>
              </a:spcAft>
              <a:buSzPts val="1500"/>
              <a:buChar char="■"/>
              <a:defRPr/>
            </a:lvl9pPr>
          </a:lstStyle>
          <a:p/>
        </p:txBody>
      </p:sp>
      <p:sp>
        <p:nvSpPr>
          <p:cNvPr id="115" name="Google Shape;115;g3a197422219_0_617"/>
          <p:cNvSpPr txBox="1"/>
          <p:nvPr>
            <p:ph idx="2" type="body"/>
          </p:nvPr>
        </p:nvSpPr>
        <p:spPr>
          <a:xfrm>
            <a:off x="6443200" y="2007600"/>
            <a:ext cx="5333100" cy="41016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SzPts val="1700"/>
              <a:buChar char="●"/>
              <a:defRPr/>
            </a:lvl1pPr>
            <a:lvl2pPr indent="-323850" lvl="1" marL="914400" algn="l">
              <a:lnSpc>
                <a:spcPct val="115000"/>
              </a:lnSpc>
              <a:spcBef>
                <a:spcPts val="0"/>
              </a:spcBef>
              <a:spcAft>
                <a:spcPts val="0"/>
              </a:spcAft>
              <a:buSzPts val="1500"/>
              <a:buChar char="○"/>
              <a:defRPr/>
            </a:lvl2pPr>
            <a:lvl3pPr indent="-323850" lvl="2" marL="1371600" algn="l">
              <a:lnSpc>
                <a:spcPct val="115000"/>
              </a:lnSpc>
              <a:spcBef>
                <a:spcPts val="0"/>
              </a:spcBef>
              <a:spcAft>
                <a:spcPts val="0"/>
              </a:spcAft>
              <a:buSzPts val="1500"/>
              <a:buChar char="■"/>
              <a:defRPr/>
            </a:lvl3pPr>
            <a:lvl4pPr indent="-323850" lvl="3" marL="1828800" algn="l">
              <a:lnSpc>
                <a:spcPct val="115000"/>
              </a:lnSpc>
              <a:spcBef>
                <a:spcPts val="0"/>
              </a:spcBef>
              <a:spcAft>
                <a:spcPts val="0"/>
              </a:spcAft>
              <a:buSzPts val="1500"/>
              <a:buChar char="●"/>
              <a:defRPr/>
            </a:lvl4pPr>
            <a:lvl5pPr indent="-323850" lvl="4" marL="2286000" algn="l">
              <a:lnSpc>
                <a:spcPct val="115000"/>
              </a:lnSpc>
              <a:spcBef>
                <a:spcPts val="0"/>
              </a:spcBef>
              <a:spcAft>
                <a:spcPts val="0"/>
              </a:spcAft>
              <a:buSzPts val="1500"/>
              <a:buChar char="○"/>
              <a:defRPr/>
            </a:lvl5pPr>
            <a:lvl6pPr indent="-323850" lvl="5" marL="2743200" algn="l">
              <a:lnSpc>
                <a:spcPct val="115000"/>
              </a:lnSpc>
              <a:spcBef>
                <a:spcPts val="0"/>
              </a:spcBef>
              <a:spcAft>
                <a:spcPts val="0"/>
              </a:spcAft>
              <a:buSzPts val="1500"/>
              <a:buChar char="■"/>
              <a:defRPr/>
            </a:lvl6pPr>
            <a:lvl7pPr indent="-323850" lvl="6" marL="3200400" algn="l">
              <a:lnSpc>
                <a:spcPct val="115000"/>
              </a:lnSpc>
              <a:spcBef>
                <a:spcPts val="0"/>
              </a:spcBef>
              <a:spcAft>
                <a:spcPts val="0"/>
              </a:spcAft>
              <a:buSzPts val="1500"/>
              <a:buChar char="●"/>
              <a:defRPr/>
            </a:lvl7pPr>
            <a:lvl8pPr indent="-323850" lvl="7" marL="3657600" algn="l">
              <a:lnSpc>
                <a:spcPct val="115000"/>
              </a:lnSpc>
              <a:spcBef>
                <a:spcPts val="0"/>
              </a:spcBef>
              <a:spcAft>
                <a:spcPts val="0"/>
              </a:spcAft>
              <a:buSzPts val="1500"/>
              <a:buChar char="○"/>
              <a:defRPr/>
            </a:lvl8pPr>
            <a:lvl9pPr indent="-323850" lvl="8" marL="4114800" algn="l">
              <a:lnSpc>
                <a:spcPct val="115000"/>
              </a:lnSpc>
              <a:spcBef>
                <a:spcPts val="0"/>
              </a:spcBef>
              <a:spcAft>
                <a:spcPts val="0"/>
              </a:spcAft>
              <a:buSzPts val="1500"/>
              <a:buChar char="■"/>
              <a:defRPr/>
            </a:lvl9pPr>
          </a:lstStyle>
          <a:p/>
        </p:txBody>
      </p:sp>
      <p:sp>
        <p:nvSpPr>
          <p:cNvPr id="116" name="Google Shape;116;g3a197422219_0_61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1" name="Shape 21"/>
        <p:cNvGrpSpPr/>
        <p:nvPr/>
      </p:nvGrpSpPr>
      <p:grpSpPr>
        <a:xfrm>
          <a:off x="0" y="0"/>
          <a:ext cx="0" cy="0"/>
          <a:chOff x="0" y="0"/>
          <a:chExt cx="0" cy="0"/>
        </a:xfrm>
      </p:grpSpPr>
      <p:sp>
        <p:nvSpPr>
          <p:cNvPr id="22" name="Google Shape;22;g3a197422219_0_92"/>
          <p:cNvSpPr/>
          <p:nvPr/>
        </p:nvSpPr>
        <p:spPr>
          <a:xfrm>
            <a:off x="-167" y="0"/>
            <a:ext cx="12192029"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23" name="Google Shape;23;g3a197422219_0_92"/>
          <p:cNvSpPr txBox="1"/>
          <p:nvPr>
            <p:ph type="ctrTitle"/>
          </p:nvPr>
        </p:nvSpPr>
        <p:spPr>
          <a:xfrm>
            <a:off x="415600" y="719633"/>
            <a:ext cx="11360700" cy="17100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4" name="Google Shape;24;g3a197422219_0_92"/>
          <p:cNvSpPr txBox="1"/>
          <p:nvPr>
            <p:ph idx="1" type="subTitle"/>
          </p:nvPr>
        </p:nvSpPr>
        <p:spPr>
          <a:xfrm>
            <a:off x="415600" y="2504747"/>
            <a:ext cx="5656800" cy="9843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2"/>
              </a:buClr>
              <a:buSzPts val="2100"/>
              <a:buNone/>
              <a:defRPr sz="2100">
                <a:solidFill>
                  <a:schemeClr val="lt2"/>
                </a:solidFill>
              </a:defRPr>
            </a:lvl1pPr>
            <a:lvl2pPr lvl="1" algn="l">
              <a:lnSpc>
                <a:spcPct val="100000"/>
              </a:lnSpc>
              <a:spcBef>
                <a:spcPts val="0"/>
              </a:spcBef>
              <a:spcAft>
                <a:spcPts val="0"/>
              </a:spcAft>
              <a:buClr>
                <a:schemeClr val="lt2"/>
              </a:buClr>
              <a:buSzPts val="2100"/>
              <a:buNone/>
              <a:defRPr sz="2100">
                <a:solidFill>
                  <a:schemeClr val="lt2"/>
                </a:solidFill>
              </a:defRPr>
            </a:lvl2pPr>
            <a:lvl3pPr lvl="2" algn="l">
              <a:lnSpc>
                <a:spcPct val="100000"/>
              </a:lnSpc>
              <a:spcBef>
                <a:spcPts val="0"/>
              </a:spcBef>
              <a:spcAft>
                <a:spcPts val="0"/>
              </a:spcAft>
              <a:buClr>
                <a:schemeClr val="lt2"/>
              </a:buClr>
              <a:buSzPts val="2100"/>
              <a:buNone/>
              <a:defRPr sz="2100">
                <a:solidFill>
                  <a:schemeClr val="lt2"/>
                </a:solidFill>
              </a:defRPr>
            </a:lvl3pPr>
            <a:lvl4pPr lvl="3" algn="l">
              <a:lnSpc>
                <a:spcPct val="100000"/>
              </a:lnSpc>
              <a:spcBef>
                <a:spcPts val="0"/>
              </a:spcBef>
              <a:spcAft>
                <a:spcPts val="0"/>
              </a:spcAft>
              <a:buClr>
                <a:schemeClr val="lt2"/>
              </a:buClr>
              <a:buSzPts val="2100"/>
              <a:buNone/>
              <a:defRPr sz="2100">
                <a:solidFill>
                  <a:schemeClr val="lt2"/>
                </a:solidFill>
              </a:defRPr>
            </a:lvl4pPr>
            <a:lvl5pPr lvl="4" algn="l">
              <a:lnSpc>
                <a:spcPct val="100000"/>
              </a:lnSpc>
              <a:spcBef>
                <a:spcPts val="0"/>
              </a:spcBef>
              <a:spcAft>
                <a:spcPts val="0"/>
              </a:spcAft>
              <a:buClr>
                <a:schemeClr val="lt2"/>
              </a:buClr>
              <a:buSzPts val="2100"/>
              <a:buNone/>
              <a:defRPr sz="2100">
                <a:solidFill>
                  <a:schemeClr val="lt2"/>
                </a:solidFill>
              </a:defRPr>
            </a:lvl5pPr>
            <a:lvl6pPr lvl="5" algn="l">
              <a:lnSpc>
                <a:spcPct val="100000"/>
              </a:lnSpc>
              <a:spcBef>
                <a:spcPts val="0"/>
              </a:spcBef>
              <a:spcAft>
                <a:spcPts val="0"/>
              </a:spcAft>
              <a:buClr>
                <a:schemeClr val="lt2"/>
              </a:buClr>
              <a:buSzPts val="2100"/>
              <a:buNone/>
              <a:defRPr sz="2100">
                <a:solidFill>
                  <a:schemeClr val="lt2"/>
                </a:solidFill>
              </a:defRPr>
            </a:lvl6pPr>
            <a:lvl7pPr lvl="6" algn="l">
              <a:lnSpc>
                <a:spcPct val="100000"/>
              </a:lnSpc>
              <a:spcBef>
                <a:spcPts val="0"/>
              </a:spcBef>
              <a:spcAft>
                <a:spcPts val="0"/>
              </a:spcAft>
              <a:buClr>
                <a:schemeClr val="lt2"/>
              </a:buClr>
              <a:buSzPts val="2100"/>
              <a:buNone/>
              <a:defRPr sz="2100">
                <a:solidFill>
                  <a:schemeClr val="lt2"/>
                </a:solidFill>
              </a:defRPr>
            </a:lvl7pPr>
            <a:lvl8pPr lvl="7" algn="l">
              <a:lnSpc>
                <a:spcPct val="100000"/>
              </a:lnSpc>
              <a:spcBef>
                <a:spcPts val="0"/>
              </a:spcBef>
              <a:spcAft>
                <a:spcPts val="0"/>
              </a:spcAft>
              <a:buClr>
                <a:schemeClr val="lt2"/>
              </a:buClr>
              <a:buSzPts val="2100"/>
              <a:buNone/>
              <a:defRPr sz="2100">
                <a:solidFill>
                  <a:schemeClr val="lt2"/>
                </a:solidFill>
              </a:defRPr>
            </a:lvl8pPr>
            <a:lvl9pPr lvl="8" algn="l">
              <a:lnSpc>
                <a:spcPct val="100000"/>
              </a:lnSpc>
              <a:spcBef>
                <a:spcPts val="0"/>
              </a:spcBef>
              <a:spcAft>
                <a:spcPts val="0"/>
              </a:spcAft>
              <a:buClr>
                <a:schemeClr val="lt2"/>
              </a:buClr>
              <a:buSzPts val="2100"/>
              <a:buNone/>
              <a:defRPr sz="2100">
                <a:solidFill>
                  <a:schemeClr val="lt2"/>
                </a:solidFill>
              </a:defRPr>
            </a:lvl9pPr>
          </a:lstStyle>
          <a:p/>
        </p:txBody>
      </p:sp>
      <p:sp>
        <p:nvSpPr>
          <p:cNvPr id="25" name="Google Shape;25;g3a197422219_0_92"/>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7" name="Shape 117"/>
        <p:cNvGrpSpPr/>
        <p:nvPr/>
      </p:nvGrpSpPr>
      <p:grpSpPr>
        <a:xfrm>
          <a:off x="0" y="0"/>
          <a:ext cx="0" cy="0"/>
          <a:chOff x="0" y="0"/>
          <a:chExt cx="0" cy="0"/>
        </a:xfrm>
      </p:grpSpPr>
      <p:sp>
        <p:nvSpPr>
          <p:cNvPr id="118" name="Google Shape;118;g3a197422219_0_623"/>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g3a197422219_0_623"/>
          <p:cNvSpPr txBox="1"/>
          <p:nvPr>
            <p:ph type="title"/>
          </p:nvPr>
        </p:nvSpPr>
        <p:spPr>
          <a:xfrm>
            <a:off x="415633" y="667900"/>
            <a:ext cx="11360700" cy="8316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120" name="Google Shape;120;g3a197422219_0_623"/>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21" name="Shape 121"/>
        <p:cNvGrpSpPr/>
        <p:nvPr/>
      </p:nvGrpSpPr>
      <p:grpSpPr>
        <a:xfrm>
          <a:off x="0" y="0"/>
          <a:ext cx="0" cy="0"/>
          <a:chOff x="0" y="0"/>
          <a:chExt cx="0" cy="0"/>
        </a:xfrm>
      </p:grpSpPr>
      <p:sp>
        <p:nvSpPr>
          <p:cNvPr id="122" name="Google Shape;122;g3a197422219_0_627"/>
          <p:cNvSpPr/>
          <p:nvPr/>
        </p:nvSpPr>
        <p:spPr>
          <a:xfrm>
            <a:off x="0" y="0"/>
            <a:ext cx="50193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g3a197422219_0_627"/>
          <p:cNvSpPr txBox="1"/>
          <p:nvPr>
            <p:ph type="title"/>
          </p:nvPr>
        </p:nvSpPr>
        <p:spPr>
          <a:xfrm>
            <a:off x="415633" y="667900"/>
            <a:ext cx="4170000" cy="24387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124" name="Google Shape;124;g3a197422219_0_627"/>
          <p:cNvSpPr txBox="1"/>
          <p:nvPr>
            <p:ph idx="1" type="body"/>
          </p:nvPr>
        </p:nvSpPr>
        <p:spPr>
          <a:xfrm>
            <a:off x="415600" y="3187533"/>
            <a:ext cx="4170000" cy="30639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Clr>
                <a:schemeClr val="accent2"/>
              </a:buClr>
              <a:buSzPts val="1700"/>
              <a:buChar char="●"/>
              <a:defRPr>
                <a:solidFill>
                  <a:schemeClr val="accent2"/>
                </a:solidFill>
              </a:defRPr>
            </a:lvl1pPr>
            <a:lvl2pPr indent="-323850" lvl="1" marL="914400" algn="l">
              <a:lnSpc>
                <a:spcPct val="115000"/>
              </a:lnSpc>
              <a:spcBef>
                <a:spcPts val="0"/>
              </a:spcBef>
              <a:spcAft>
                <a:spcPts val="0"/>
              </a:spcAft>
              <a:buClr>
                <a:schemeClr val="accent2"/>
              </a:buClr>
              <a:buSzPts val="1500"/>
              <a:buChar char="○"/>
              <a:defRPr>
                <a:solidFill>
                  <a:schemeClr val="accent2"/>
                </a:solidFill>
              </a:defRPr>
            </a:lvl2pPr>
            <a:lvl3pPr indent="-323850" lvl="2" marL="1371600" algn="l">
              <a:lnSpc>
                <a:spcPct val="115000"/>
              </a:lnSpc>
              <a:spcBef>
                <a:spcPts val="0"/>
              </a:spcBef>
              <a:spcAft>
                <a:spcPts val="0"/>
              </a:spcAft>
              <a:buClr>
                <a:schemeClr val="accent2"/>
              </a:buClr>
              <a:buSzPts val="1500"/>
              <a:buChar char="■"/>
              <a:defRPr>
                <a:solidFill>
                  <a:schemeClr val="accent2"/>
                </a:solidFill>
              </a:defRPr>
            </a:lvl3pPr>
            <a:lvl4pPr indent="-323850" lvl="3" marL="1828800" algn="l">
              <a:lnSpc>
                <a:spcPct val="115000"/>
              </a:lnSpc>
              <a:spcBef>
                <a:spcPts val="0"/>
              </a:spcBef>
              <a:spcAft>
                <a:spcPts val="0"/>
              </a:spcAft>
              <a:buClr>
                <a:schemeClr val="accent2"/>
              </a:buClr>
              <a:buSzPts val="1500"/>
              <a:buChar char="●"/>
              <a:defRPr>
                <a:solidFill>
                  <a:schemeClr val="accent2"/>
                </a:solidFill>
              </a:defRPr>
            </a:lvl4pPr>
            <a:lvl5pPr indent="-323850" lvl="4" marL="2286000" algn="l">
              <a:lnSpc>
                <a:spcPct val="115000"/>
              </a:lnSpc>
              <a:spcBef>
                <a:spcPts val="0"/>
              </a:spcBef>
              <a:spcAft>
                <a:spcPts val="0"/>
              </a:spcAft>
              <a:buClr>
                <a:schemeClr val="accent2"/>
              </a:buClr>
              <a:buSzPts val="1500"/>
              <a:buChar char="○"/>
              <a:defRPr>
                <a:solidFill>
                  <a:schemeClr val="accent2"/>
                </a:solidFill>
              </a:defRPr>
            </a:lvl5pPr>
            <a:lvl6pPr indent="-323850" lvl="5" marL="2743200" algn="l">
              <a:lnSpc>
                <a:spcPct val="115000"/>
              </a:lnSpc>
              <a:spcBef>
                <a:spcPts val="0"/>
              </a:spcBef>
              <a:spcAft>
                <a:spcPts val="0"/>
              </a:spcAft>
              <a:buClr>
                <a:schemeClr val="accent2"/>
              </a:buClr>
              <a:buSzPts val="1500"/>
              <a:buChar char="■"/>
              <a:defRPr>
                <a:solidFill>
                  <a:schemeClr val="accent2"/>
                </a:solidFill>
              </a:defRPr>
            </a:lvl6pPr>
            <a:lvl7pPr indent="-323850" lvl="6" marL="3200400" algn="l">
              <a:lnSpc>
                <a:spcPct val="115000"/>
              </a:lnSpc>
              <a:spcBef>
                <a:spcPts val="0"/>
              </a:spcBef>
              <a:spcAft>
                <a:spcPts val="0"/>
              </a:spcAft>
              <a:buClr>
                <a:schemeClr val="accent2"/>
              </a:buClr>
              <a:buSzPts val="1500"/>
              <a:buChar char="●"/>
              <a:defRPr>
                <a:solidFill>
                  <a:schemeClr val="accent2"/>
                </a:solidFill>
              </a:defRPr>
            </a:lvl7pPr>
            <a:lvl8pPr indent="-323850" lvl="7" marL="3657600" algn="l">
              <a:lnSpc>
                <a:spcPct val="115000"/>
              </a:lnSpc>
              <a:spcBef>
                <a:spcPts val="0"/>
              </a:spcBef>
              <a:spcAft>
                <a:spcPts val="0"/>
              </a:spcAft>
              <a:buClr>
                <a:schemeClr val="accent2"/>
              </a:buClr>
              <a:buSzPts val="1500"/>
              <a:buChar char="○"/>
              <a:defRPr>
                <a:solidFill>
                  <a:schemeClr val="accent2"/>
                </a:solidFill>
              </a:defRPr>
            </a:lvl8pPr>
            <a:lvl9pPr indent="-323850" lvl="8" marL="4114800" algn="l">
              <a:lnSpc>
                <a:spcPct val="115000"/>
              </a:lnSpc>
              <a:spcBef>
                <a:spcPts val="0"/>
              </a:spcBef>
              <a:spcAft>
                <a:spcPts val="0"/>
              </a:spcAft>
              <a:buClr>
                <a:schemeClr val="accent2"/>
              </a:buClr>
              <a:buSzPts val="1500"/>
              <a:buChar char="■"/>
              <a:defRPr>
                <a:solidFill>
                  <a:schemeClr val="accent2"/>
                </a:solidFill>
              </a:defRPr>
            </a:lvl9pPr>
          </a:lstStyle>
          <a:p/>
        </p:txBody>
      </p:sp>
      <p:sp>
        <p:nvSpPr>
          <p:cNvPr id="125" name="Google Shape;125;g3a197422219_0_62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6" name="Shape 126"/>
        <p:cNvGrpSpPr/>
        <p:nvPr/>
      </p:nvGrpSpPr>
      <p:grpSpPr>
        <a:xfrm>
          <a:off x="0" y="0"/>
          <a:ext cx="0" cy="0"/>
          <a:chOff x="0" y="0"/>
          <a:chExt cx="0" cy="0"/>
        </a:xfrm>
      </p:grpSpPr>
      <p:sp>
        <p:nvSpPr>
          <p:cNvPr id="127" name="Google Shape;127;g3a197422219_0_632"/>
          <p:cNvSpPr txBox="1"/>
          <p:nvPr>
            <p:ph type="title"/>
          </p:nvPr>
        </p:nvSpPr>
        <p:spPr>
          <a:xfrm>
            <a:off x="415567" y="1064800"/>
            <a:ext cx="8330400" cy="4728300"/>
          </a:xfrm>
          <a:prstGeom prst="rect">
            <a:avLst/>
          </a:prstGeom>
          <a:noFill/>
          <a:ln>
            <a:noFill/>
          </a:ln>
        </p:spPr>
        <p:txBody>
          <a:bodyPr anchorCtr="0" anchor="ctr" bIns="121900" lIns="121900" spcFirstLastPara="1" rIns="121900" wrap="square" tIns="12190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28" name="Google Shape;128;g3a197422219_0_632"/>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9" name="Shape 129"/>
        <p:cNvGrpSpPr/>
        <p:nvPr/>
      </p:nvGrpSpPr>
      <p:grpSpPr>
        <a:xfrm>
          <a:off x="0" y="0"/>
          <a:ext cx="0" cy="0"/>
          <a:chOff x="0" y="0"/>
          <a:chExt cx="0" cy="0"/>
        </a:xfrm>
      </p:grpSpPr>
      <p:sp>
        <p:nvSpPr>
          <p:cNvPr id="130" name="Google Shape;130;g3a197422219_0_635"/>
          <p:cNvSpPr/>
          <p:nvPr/>
        </p:nvSpPr>
        <p:spPr>
          <a:xfrm>
            <a:off x="0" y="0"/>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g3a197422219_0_635"/>
          <p:cNvSpPr txBox="1"/>
          <p:nvPr>
            <p:ph type="title"/>
          </p:nvPr>
        </p:nvSpPr>
        <p:spPr>
          <a:xfrm>
            <a:off x="415067" y="667900"/>
            <a:ext cx="4939200" cy="27327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132" name="Google Shape;132;g3a197422219_0_635"/>
          <p:cNvSpPr txBox="1"/>
          <p:nvPr>
            <p:ph idx="1" type="subTitle"/>
          </p:nvPr>
        </p:nvSpPr>
        <p:spPr>
          <a:xfrm>
            <a:off x="406400" y="3502300"/>
            <a:ext cx="4939200" cy="12357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accent2"/>
              </a:buClr>
              <a:buSzPts val="2100"/>
              <a:buNone/>
              <a:defRPr sz="2100">
                <a:solidFill>
                  <a:schemeClr val="accent2"/>
                </a:solidFill>
              </a:defRPr>
            </a:lvl1pPr>
            <a:lvl2pPr lvl="1" algn="l">
              <a:lnSpc>
                <a:spcPct val="100000"/>
              </a:lnSpc>
              <a:spcBef>
                <a:spcPts val="0"/>
              </a:spcBef>
              <a:spcAft>
                <a:spcPts val="0"/>
              </a:spcAft>
              <a:buClr>
                <a:schemeClr val="accent2"/>
              </a:buClr>
              <a:buSzPts val="2100"/>
              <a:buNone/>
              <a:defRPr sz="2100">
                <a:solidFill>
                  <a:schemeClr val="accent2"/>
                </a:solidFill>
              </a:defRPr>
            </a:lvl2pPr>
            <a:lvl3pPr lvl="2" algn="l">
              <a:lnSpc>
                <a:spcPct val="100000"/>
              </a:lnSpc>
              <a:spcBef>
                <a:spcPts val="0"/>
              </a:spcBef>
              <a:spcAft>
                <a:spcPts val="0"/>
              </a:spcAft>
              <a:buClr>
                <a:schemeClr val="accent2"/>
              </a:buClr>
              <a:buSzPts val="2100"/>
              <a:buNone/>
              <a:defRPr sz="2100">
                <a:solidFill>
                  <a:schemeClr val="accent2"/>
                </a:solidFill>
              </a:defRPr>
            </a:lvl3pPr>
            <a:lvl4pPr lvl="3" algn="l">
              <a:lnSpc>
                <a:spcPct val="100000"/>
              </a:lnSpc>
              <a:spcBef>
                <a:spcPts val="0"/>
              </a:spcBef>
              <a:spcAft>
                <a:spcPts val="0"/>
              </a:spcAft>
              <a:buClr>
                <a:schemeClr val="accent2"/>
              </a:buClr>
              <a:buSzPts val="2100"/>
              <a:buNone/>
              <a:defRPr sz="2100">
                <a:solidFill>
                  <a:schemeClr val="accent2"/>
                </a:solidFill>
              </a:defRPr>
            </a:lvl4pPr>
            <a:lvl5pPr lvl="4" algn="l">
              <a:lnSpc>
                <a:spcPct val="100000"/>
              </a:lnSpc>
              <a:spcBef>
                <a:spcPts val="0"/>
              </a:spcBef>
              <a:spcAft>
                <a:spcPts val="0"/>
              </a:spcAft>
              <a:buClr>
                <a:schemeClr val="accent2"/>
              </a:buClr>
              <a:buSzPts val="2100"/>
              <a:buNone/>
              <a:defRPr sz="2100">
                <a:solidFill>
                  <a:schemeClr val="accent2"/>
                </a:solidFill>
              </a:defRPr>
            </a:lvl5pPr>
            <a:lvl6pPr lvl="5" algn="l">
              <a:lnSpc>
                <a:spcPct val="100000"/>
              </a:lnSpc>
              <a:spcBef>
                <a:spcPts val="0"/>
              </a:spcBef>
              <a:spcAft>
                <a:spcPts val="0"/>
              </a:spcAft>
              <a:buClr>
                <a:schemeClr val="accent2"/>
              </a:buClr>
              <a:buSzPts val="2100"/>
              <a:buNone/>
              <a:defRPr sz="2100">
                <a:solidFill>
                  <a:schemeClr val="accent2"/>
                </a:solidFill>
              </a:defRPr>
            </a:lvl6pPr>
            <a:lvl7pPr lvl="6" algn="l">
              <a:lnSpc>
                <a:spcPct val="100000"/>
              </a:lnSpc>
              <a:spcBef>
                <a:spcPts val="0"/>
              </a:spcBef>
              <a:spcAft>
                <a:spcPts val="0"/>
              </a:spcAft>
              <a:buClr>
                <a:schemeClr val="accent2"/>
              </a:buClr>
              <a:buSzPts val="2100"/>
              <a:buNone/>
              <a:defRPr sz="2100">
                <a:solidFill>
                  <a:schemeClr val="accent2"/>
                </a:solidFill>
              </a:defRPr>
            </a:lvl7pPr>
            <a:lvl8pPr lvl="7" algn="l">
              <a:lnSpc>
                <a:spcPct val="100000"/>
              </a:lnSpc>
              <a:spcBef>
                <a:spcPts val="0"/>
              </a:spcBef>
              <a:spcAft>
                <a:spcPts val="0"/>
              </a:spcAft>
              <a:buClr>
                <a:schemeClr val="accent2"/>
              </a:buClr>
              <a:buSzPts val="2100"/>
              <a:buNone/>
              <a:defRPr sz="2100">
                <a:solidFill>
                  <a:schemeClr val="accent2"/>
                </a:solidFill>
              </a:defRPr>
            </a:lvl8pPr>
            <a:lvl9pPr lvl="8" algn="l">
              <a:lnSpc>
                <a:spcPct val="100000"/>
              </a:lnSpc>
              <a:spcBef>
                <a:spcPts val="0"/>
              </a:spcBef>
              <a:spcAft>
                <a:spcPts val="0"/>
              </a:spcAft>
              <a:buClr>
                <a:schemeClr val="accent2"/>
              </a:buClr>
              <a:buSzPts val="2100"/>
              <a:buNone/>
              <a:defRPr sz="2100">
                <a:solidFill>
                  <a:schemeClr val="accent2"/>
                </a:solidFill>
              </a:defRPr>
            </a:lvl9pPr>
          </a:lstStyle>
          <a:p/>
        </p:txBody>
      </p:sp>
      <p:sp>
        <p:nvSpPr>
          <p:cNvPr id="133" name="Google Shape;133;g3a197422219_0_635"/>
          <p:cNvSpPr txBox="1"/>
          <p:nvPr>
            <p:ph idx="2" type="body"/>
          </p:nvPr>
        </p:nvSpPr>
        <p:spPr>
          <a:xfrm>
            <a:off x="6505367" y="667900"/>
            <a:ext cx="5271900" cy="54819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SzPts val="1700"/>
              <a:buChar char="●"/>
              <a:defRPr/>
            </a:lvl1pPr>
            <a:lvl2pPr indent="-323850" lvl="1" marL="914400" algn="l">
              <a:lnSpc>
                <a:spcPct val="115000"/>
              </a:lnSpc>
              <a:spcBef>
                <a:spcPts val="0"/>
              </a:spcBef>
              <a:spcAft>
                <a:spcPts val="0"/>
              </a:spcAft>
              <a:buSzPts val="1500"/>
              <a:buChar char="○"/>
              <a:defRPr/>
            </a:lvl2pPr>
            <a:lvl3pPr indent="-323850" lvl="2" marL="1371600" algn="l">
              <a:lnSpc>
                <a:spcPct val="115000"/>
              </a:lnSpc>
              <a:spcBef>
                <a:spcPts val="0"/>
              </a:spcBef>
              <a:spcAft>
                <a:spcPts val="0"/>
              </a:spcAft>
              <a:buSzPts val="1500"/>
              <a:buChar char="■"/>
              <a:defRPr/>
            </a:lvl3pPr>
            <a:lvl4pPr indent="-323850" lvl="3" marL="1828800" algn="l">
              <a:lnSpc>
                <a:spcPct val="115000"/>
              </a:lnSpc>
              <a:spcBef>
                <a:spcPts val="0"/>
              </a:spcBef>
              <a:spcAft>
                <a:spcPts val="0"/>
              </a:spcAft>
              <a:buSzPts val="1500"/>
              <a:buChar char="●"/>
              <a:defRPr/>
            </a:lvl4pPr>
            <a:lvl5pPr indent="-323850" lvl="4" marL="2286000" algn="l">
              <a:lnSpc>
                <a:spcPct val="115000"/>
              </a:lnSpc>
              <a:spcBef>
                <a:spcPts val="0"/>
              </a:spcBef>
              <a:spcAft>
                <a:spcPts val="0"/>
              </a:spcAft>
              <a:buSzPts val="1500"/>
              <a:buChar char="○"/>
              <a:defRPr/>
            </a:lvl5pPr>
            <a:lvl6pPr indent="-323850" lvl="5" marL="2743200" algn="l">
              <a:lnSpc>
                <a:spcPct val="115000"/>
              </a:lnSpc>
              <a:spcBef>
                <a:spcPts val="0"/>
              </a:spcBef>
              <a:spcAft>
                <a:spcPts val="0"/>
              </a:spcAft>
              <a:buSzPts val="1500"/>
              <a:buChar char="■"/>
              <a:defRPr/>
            </a:lvl6pPr>
            <a:lvl7pPr indent="-323850" lvl="6" marL="3200400" algn="l">
              <a:lnSpc>
                <a:spcPct val="115000"/>
              </a:lnSpc>
              <a:spcBef>
                <a:spcPts val="0"/>
              </a:spcBef>
              <a:spcAft>
                <a:spcPts val="0"/>
              </a:spcAft>
              <a:buSzPts val="1500"/>
              <a:buChar char="●"/>
              <a:defRPr/>
            </a:lvl7pPr>
            <a:lvl8pPr indent="-323850" lvl="7" marL="3657600" algn="l">
              <a:lnSpc>
                <a:spcPct val="115000"/>
              </a:lnSpc>
              <a:spcBef>
                <a:spcPts val="0"/>
              </a:spcBef>
              <a:spcAft>
                <a:spcPts val="0"/>
              </a:spcAft>
              <a:buSzPts val="1500"/>
              <a:buChar char="○"/>
              <a:defRPr/>
            </a:lvl8pPr>
            <a:lvl9pPr indent="-323850" lvl="8" marL="4114800" algn="l">
              <a:lnSpc>
                <a:spcPct val="115000"/>
              </a:lnSpc>
              <a:spcBef>
                <a:spcPts val="0"/>
              </a:spcBef>
              <a:spcAft>
                <a:spcPts val="0"/>
              </a:spcAft>
              <a:buSzPts val="1500"/>
              <a:buChar char="■"/>
              <a:defRPr/>
            </a:lvl9pPr>
          </a:lstStyle>
          <a:p/>
        </p:txBody>
      </p:sp>
      <p:sp>
        <p:nvSpPr>
          <p:cNvPr id="134" name="Google Shape;134;g3a197422219_0_635"/>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5" name="Shape 135"/>
        <p:cNvGrpSpPr/>
        <p:nvPr/>
      </p:nvGrpSpPr>
      <p:grpSpPr>
        <a:xfrm>
          <a:off x="0" y="0"/>
          <a:ext cx="0" cy="0"/>
          <a:chOff x="0" y="0"/>
          <a:chExt cx="0" cy="0"/>
        </a:xfrm>
      </p:grpSpPr>
      <p:sp>
        <p:nvSpPr>
          <p:cNvPr id="136" name="Google Shape;136;g3a197422219_0_641"/>
          <p:cNvSpPr/>
          <p:nvPr/>
        </p:nvSpPr>
        <p:spPr>
          <a:xfrm>
            <a:off x="0" y="5825333"/>
            <a:ext cx="12192000" cy="10323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g3a197422219_0_641"/>
          <p:cNvSpPr txBox="1"/>
          <p:nvPr>
            <p:ph idx="1" type="body"/>
          </p:nvPr>
        </p:nvSpPr>
        <p:spPr>
          <a:xfrm>
            <a:off x="415600" y="6028533"/>
            <a:ext cx="10639200" cy="614100"/>
          </a:xfrm>
          <a:prstGeom prst="rect">
            <a:avLst/>
          </a:prstGeom>
          <a:noFill/>
          <a:ln>
            <a:noFill/>
          </a:ln>
        </p:spPr>
        <p:txBody>
          <a:bodyPr anchorCtr="0" anchor="ctr" bIns="121900" lIns="121900" spcFirstLastPara="1" rIns="121900" wrap="square" tIns="121900">
            <a:normAutofit/>
          </a:bodyPr>
          <a:lstStyle>
            <a:lvl1pPr indent="-228600" lvl="0" marL="457200" algn="l">
              <a:lnSpc>
                <a:spcPct val="100000"/>
              </a:lnSpc>
              <a:spcBef>
                <a:spcPts val="0"/>
              </a:spcBef>
              <a:spcAft>
                <a:spcPts val="0"/>
              </a:spcAft>
              <a:buClr>
                <a:schemeClr val="lt1"/>
              </a:buClr>
              <a:buSzPts val="1700"/>
              <a:buFont typeface="Merriweather"/>
              <a:buNone/>
              <a:defRPr>
                <a:solidFill>
                  <a:schemeClr val="lt1"/>
                </a:solidFill>
                <a:latin typeface="Merriweather"/>
                <a:ea typeface="Merriweather"/>
                <a:cs typeface="Merriweather"/>
                <a:sym typeface="Merriweather"/>
              </a:defRPr>
            </a:lvl1pPr>
          </a:lstStyle>
          <a:p/>
        </p:txBody>
      </p:sp>
      <p:sp>
        <p:nvSpPr>
          <p:cNvPr id="138" name="Google Shape;138;g3a197422219_0_64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9" name="Shape 139"/>
        <p:cNvGrpSpPr/>
        <p:nvPr/>
      </p:nvGrpSpPr>
      <p:grpSpPr>
        <a:xfrm>
          <a:off x="0" y="0"/>
          <a:ext cx="0" cy="0"/>
          <a:chOff x="0" y="0"/>
          <a:chExt cx="0" cy="0"/>
        </a:xfrm>
      </p:grpSpPr>
      <p:sp>
        <p:nvSpPr>
          <p:cNvPr id="140" name="Google Shape;140;g3a197422219_0_645"/>
          <p:cNvSpPr txBox="1"/>
          <p:nvPr>
            <p:ph hasCustomPrompt="1" type="title"/>
          </p:nvPr>
        </p:nvSpPr>
        <p:spPr>
          <a:xfrm>
            <a:off x="415667" y="1108233"/>
            <a:ext cx="7113300" cy="16596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Clr>
                <a:schemeClr val="lt1"/>
              </a:buClr>
              <a:buSzPts val="13300"/>
              <a:buNone/>
              <a:defRPr sz="13300">
                <a:solidFill>
                  <a:schemeClr val="lt1"/>
                </a:solidFill>
              </a:defRPr>
            </a:lvl1pPr>
            <a:lvl2pPr lvl="1" algn="l">
              <a:lnSpc>
                <a:spcPct val="100000"/>
              </a:lnSpc>
              <a:spcBef>
                <a:spcPts val="0"/>
              </a:spcBef>
              <a:spcAft>
                <a:spcPts val="0"/>
              </a:spcAft>
              <a:buClr>
                <a:schemeClr val="lt1"/>
              </a:buClr>
              <a:buSzPts val="13300"/>
              <a:buNone/>
              <a:defRPr sz="13300">
                <a:solidFill>
                  <a:schemeClr val="lt1"/>
                </a:solidFill>
              </a:defRPr>
            </a:lvl2pPr>
            <a:lvl3pPr lvl="2" algn="l">
              <a:lnSpc>
                <a:spcPct val="100000"/>
              </a:lnSpc>
              <a:spcBef>
                <a:spcPts val="0"/>
              </a:spcBef>
              <a:spcAft>
                <a:spcPts val="0"/>
              </a:spcAft>
              <a:buClr>
                <a:schemeClr val="lt1"/>
              </a:buClr>
              <a:buSzPts val="13300"/>
              <a:buNone/>
              <a:defRPr sz="13300">
                <a:solidFill>
                  <a:schemeClr val="lt1"/>
                </a:solidFill>
              </a:defRPr>
            </a:lvl3pPr>
            <a:lvl4pPr lvl="3" algn="l">
              <a:lnSpc>
                <a:spcPct val="100000"/>
              </a:lnSpc>
              <a:spcBef>
                <a:spcPts val="0"/>
              </a:spcBef>
              <a:spcAft>
                <a:spcPts val="0"/>
              </a:spcAft>
              <a:buClr>
                <a:schemeClr val="lt1"/>
              </a:buClr>
              <a:buSzPts val="13300"/>
              <a:buNone/>
              <a:defRPr sz="13300">
                <a:solidFill>
                  <a:schemeClr val="lt1"/>
                </a:solidFill>
              </a:defRPr>
            </a:lvl4pPr>
            <a:lvl5pPr lvl="4" algn="l">
              <a:lnSpc>
                <a:spcPct val="100000"/>
              </a:lnSpc>
              <a:spcBef>
                <a:spcPts val="0"/>
              </a:spcBef>
              <a:spcAft>
                <a:spcPts val="0"/>
              </a:spcAft>
              <a:buClr>
                <a:schemeClr val="lt1"/>
              </a:buClr>
              <a:buSzPts val="13300"/>
              <a:buNone/>
              <a:defRPr sz="13300">
                <a:solidFill>
                  <a:schemeClr val="lt1"/>
                </a:solidFill>
              </a:defRPr>
            </a:lvl5pPr>
            <a:lvl6pPr lvl="5" algn="l">
              <a:lnSpc>
                <a:spcPct val="100000"/>
              </a:lnSpc>
              <a:spcBef>
                <a:spcPts val="0"/>
              </a:spcBef>
              <a:spcAft>
                <a:spcPts val="0"/>
              </a:spcAft>
              <a:buClr>
                <a:schemeClr val="lt1"/>
              </a:buClr>
              <a:buSzPts val="13300"/>
              <a:buNone/>
              <a:defRPr sz="13300">
                <a:solidFill>
                  <a:schemeClr val="lt1"/>
                </a:solidFill>
              </a:defRPr>
            </a:lvl6pPr>
            <a:lvl7pPr lvl="6" algn="l">
              <a:lnSpc>
                <a:spcPct val="100000"/>
              </a:lnSpc>
              <a:spcBef>
                <a:spcPts val="0"/>
              </a:spcBef>
              <a:spcAft>
                <a:spcPts val="0"/>
              </a:spcAft>
              <a:buClr>
                <a:schemeClr val="lt1"/>
              </a:buClr>
              <a:buSzPts val="13300"/>
              <a:buNone/>
              <a:defRPr sz="13300">
                <a:solidFill>
                  <a:schemeClr val="lt1"/>
                </a:solidFill>
              </a:defRPr>
            </a:lvl7pPr>
            <a:lvl8pPr lvl="7" algn="l">
              <a:lnSpc>
                <a:spcPct val="100000"/>
              </a:lnSpc>
              <a:spcBef>
                <a:spcPts val="0"/>
              </a:spcBef>
              <a:spcAft>
                <a:spcPts val="0"/>
              </a:spcAft>
              <a:buClr>
                <a:schemeClr val="lt1"/>
              </a:buClr>
              <a:buSzPts val="13300"/>
              <a:buNone/>
              <a:defRPr sz="13300">
                <a:solidFill>
                  <a:schemeClr val="lt1"/>
                </a:solidFill>
              </a:defRPr>
            </a:lvl8pPr>
            <a:lvl9pPr lvl="8" algn="l">
              <a:lnSpc>
                <a:spcPct val="100000"/>
              </a:lnSpc>
              <a:spcBef>
                <a:spcPts val="0"/>
              </a:spcBef>
              <a:spcAft>
                <a:spcPts val="0"/>
              </a:spcAft>
              <a:buClr>
                <a:schemeClr val="lt1"/>
              </a:buClr>
              <a:buSzPts val="13300"/>
              <a:buNone/>
              <a:defRPr sz="13300">
                <a:solidFill>
                  <a:schemeClr val="lt1"/>
                </a:solidFill>
              </a:defRPr>
            </a:lvl9pPr>
          </a:lstStyle>
          <a:p>
            <a:r>
              <a:t>xx%</a:t>
            </a:r>
          </a:p>
        </p:txBody>
      </p:sp>
      <p:sp>
        <p:nvSpPr>
          <p:cNvPr id="141" name="Google Shape;141;g3a197422219_0_645"/>
          <p:cNvSpPr txBox="1"/>
          <p:nvPr>
            <p:ph idx="1" type="body"/>
          </p:nvPr>
        </p:nvSpPr>
        <p:spPr>
          <a:xfrm>
            <a:off x="415600" y="2828567"/>
            <a:ext cx="7113300" cy="12567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Clr>
                <a:schemeClr val="accent2"/>
              </a:buClr>
              <a:buSzPts val="1700"/>
              <a:buChar char="●"/>
              <a:defRPr>
                <a:solidFill>
                  <a:schemeClr val="accent2"/>
                </a:solidFill>
              </a:defRPr>
            </a:lvl1pPr>
            <a:lvl2pPr indent="-323850" lvl="1" marL="914400" algn="l">
              <a:lnSpc>
                <a:spcPct val="115000"/>
              </a:lnSpc>
              <a:spcBef>
                <a:spcPts val="0"/>
              </a:spcBef>
              <a:spcAft>
                <a:spcPts val="0"/>
              </a:spcAft>
              <a:buClr>
                <a:schemeClr val="accent2"/>
              </a:buClr>
              <a:buSzPts val="1500"/>
              <a:buChar char="○"/>
              <a:defRPr>
                <a:solidFill>
                  <a:schemeClr val="accent2"/>
                </a:solidFill>
              </a:defRPr>
            </a:lvl2pPr>
            <a:lvl3pPr indent="-323850" lvl="2" marL="1371600" algn="l">
              <a:lnSpc>
                <a:spcPct val="115000"/>
              </a:lnSpc>
              <a:spcBef>
                <a:spcPts val="0"/>
              </a:spcBef>
              <a:spcAft>
                <a:spcPts val="0"/>
              </a:spcAft>
              <a:buClr>
                <a:schemeClr val="accent2"/>
              </a:buClr>
              <a:buSzPts val="1500"/>
              <a:buChar char="■"/>
              <a:defRPr>
                <a:solidFill>
                  <a:schemeClr val="accent2"/>
                </a:solidFill>
              </a:defRPr>
            </a:lvl3pPr>
            <a:lvl4pPr indent="-323850" lvl="3" marL="1828800" algn="l">
              <a:lnSpc>
                <a:spcPct val="115000"/>
              </a:lnSpc>
              <a:spcBef>
                <a:spcPts val="0"/>
              </a:spcBef>
              <a:spcAft>
                <a:spcPts val="0"/>
              </a:spcAft>
              <a:buClr>
                <a:schemeClr val="accent2"/>
              </a:buClr>
              <a:buSzPts val="1500"/>
              <a:buChar char="●"/>
              <a:defRPr>
                <a:solidFill>
                  <a:schemeClr val="accent2"/>
                </a:solidFill>
              </a:defRPr>
            </a:lvl4pPr>
            <a:lvl5pPr indent="-323850" lvl="4" marL="2286000" algn="l">
              <a:lnSpc>
                <a:spcPct val="115000"/>
              </a:lnSpc>
              <a:spcBef>
                <a:spcPts val="0"/>
              </a:spcBef>
              <a:spcAft>
                <a:spcPts val="0"/>
              </a:spcAft>
              <a:buClr>
                <a:schemeClr val="accent2"/>
              </a:buClr>
              <a:buSzPts val="1500"/>
              <a:buChar char="○"/>
              <a:defRPr>
                <a:solidFill>
                  <a:schemeClr val="accent2"/>
                </a:solidFill>
              </a:defRPr>
            </a:lvl5pPr>
            <a:lvl6pPr indent="-323850" lvl="5" marL="2743200" algn="l">
              <a:lnSpc>
                <a:spcPct val="115000"/>
              </a:lnSpc>
              <a:spcBef>
                <a:spcPts val="0"/>
              </a:spcBef>
              <a:spcAft>
                <a:spcPts val="0"/>
              </a:spcAft>
              <a:buClr>
                <a:schemeClr val="accent2"/>
              </a:buClr>
              <a:buSzPts val="1500"/>
              <a:buChar char="■"/>
              <a:defRPr>
                <a:solidFill>
                  <a:schemeClr val="accent2"/>
                </a:solidFill>
              </a:defRPr>
            </a:lvl6pPr>
            <a:lvl7pPr indent="-323850" lvl="6" marL="3200400" algn="l">
              <a:lnSpc>
                <a:spcPct val="115000"/>
              </a:lnSpc>
              <a:spcBef>
                <a:spcPts val="0"/>
              </a:spcBef>
              <a:spcAft>
                <a:spcPts val="0"/>
              </a:spcAft>
              <a:buClr>
                <a:schemeClr val="accent2"/>
              </a:buClr>
              <a:buSzPts val="1500"/>
              <a:buChar char="●"/>
              <a:defRPr>
                <a:solidFill>
                  <a:schemeClr val="accent2"/>
                </a:solidFill>
              </a:defRPr>
            </a:lvl7pPr>
            <a:lvl8pPr indent="-323850" lvl="7" marL="3657600" algn="l">
              <a:lnSpc>
                <a:spcPct val="115000"/>
              </a:lnSpc>
              <a:spcBef>
                <a:spcPts val="0"/>
              </a:spcBef>
              <a:spcAft>
                <a:spcPts val="0"/>
              </a:spcAft>
              <a:buClr>
                <a:schemeClr val="accent2"/>
              </a:buClr>
              <a:buSzPts val="1500"/>
              <a:buChar char="○"/>
              <a:defRPr>
                <a:solidFill>
                  <a:schemeClr val="accent2"/>
                </a:solidFill>
              </a:defRPr>
            </a:lvl8pPr>
            <a:lvl9pPr indent="-323850" lvl="8" marL="4114800" algn="l">
              <a:lnSpc>
                <a:spcPct val="115000"/>
              </a:lnSpc>
              <a:spcBef>
                <a:spcPts val="0"/>
              </a:spcBef>
              <a:spcAft>
                <a:spcPts val="0"/>
              </a:spcAft>
              <a:buClr>
                <a:schemeClr val="accent2"/>
              </a:buClr>
              <a:buSzPts val="1500"/>
              <a:buChar char="■"/>
              <a:defRPr>
                <a:solidFill>
                  <a:schemeClr val="accent2"/>
                </a:solidFill>
              </a:defRPr>
            </a:lvl9pPr>
          </a:lstStyle>
          <a:p/>
        </p:txBody>
      </p:sp>
      <p:sp>
        <p:nvSpPr>
          <p:cNvPr id="142" name="Google Shape;142;g3a197422219_0_645"/>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43" name="Shape 143"/>
        <p:cNvGrpSpPr/>
        <p:nvPr/>
      </p:nvGrpSpPr>
      <p:grpSpPr>
        <a:xfrm>
          <a:off x="0" y="0"/>
          <a:ext cx="0" cy="0"/>
          <a:chOff x="0" y="0"/>
          <a:chExt cx="0" cy="0"/>
        </a:xfrm>
      </p:grpSpPr>
      <p:sp>
        <p:nvSpPr>
          <p:cNvPr id="144" name="Google Shape;144;g3a197422219_0_649"/>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49" name="Shape 149"/>
        <p:cNvGrpSpPr/>
        <p:nvPr/>
      </p:nvGrpSpPr>
      <p:grpSpPr>
        <a:xfrm>
          <a:off x="0" y="0"/>
          <a:ext cx="0" cy="0"/>
          <a:chOff x="0" y="0"/>
          <a:chExt cx="0" cy="0"/>
        </a:xfrm>
      </p:grpSpPr>
      <p:grpSp>
        <p:nvGrpSpPr>
          <p:cNvPr id="150" name="Google Shape;150;g36fd9fba146_0_1577"/>
          <p:cNvGrpSpPr/>
          <p:nvPr/>
        </p:nvGrpSpPr>
        <p:grpSpPr>
          <a:xfrm>
            <a:off x="8130968" y="7"/>
            <a:ext cx="4060732" cy="2707359"/>
            <a:chOff x="6098378" y="5"/>
            <a:chExt cx="3045625" cy="2030570"/>
          </a:xfrm>
        </p:grpSpPr>
        <p:sp>
          <p:nvSpPr>
            <p:cNvPr id="151" name="Google Shape;151;g36fd9fba146_0_1577"/>
            <p:cNvSpPr/>
            <p:nvPr/>
          </p:nvSpPr>
          <p:spPr>
            <a:xfrm>
              <a:off x="8128803" y="16"/>
              <a:ext cx="1015200" cy="1015200"/>
            </a:xfrm>
            <a:prstGeom prst="rect">
              <a:avLst/>
            </a:pr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g36fd9fba146_0_1577"/>
            <p:cNvSpPr/>
            <p:nvPr/>
          </p:nvSpPr>
          <p:spPr>
            <a:xfrm flipH="1">
              <a:off x="7113463" y="5"/>
              <a:ext cx="1015200" cy="1015200"/>
            </a:xfrm>
            <a:prstGeom prst="rtTriangle">
              <a:avLst/>
            </a:pr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 name="Google Shape;153;g36fd9fba146_0_1577"/>
            <p:cNvSpPr/>
            <p:nvPr/>
          </p:nvSpPr>
          <p:spPr>
            <a:xfrm flipH="1" rot="10800000">
              <a:off x="7113588" y="107"/>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 name="Google Shape;154;g36fd9fba146_0_1577"/>
            <p:cNvSpPr/>
            <p:nvPr/>
          </p:nvSpPr>
          <p:spPr>
            <a:xfrm rot="10800000">
              <a:off x="6098378" y="97"/>
              <a:ext cx="1015200" cy="1015200"/>
            </a:xfrm>
            <a:prstGeom prst="rtTriangle">
              <a:avLst/>
            </a:pr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 name="Google Shape;155;g36fd9fba146_0_1577"/>
            <p:cNvSpPr/>
            <p:nvPr/>
          </p:nvSpPr>
          <p:spPr>
            <a:xfrm rot="10800000">
              <a:off x="8128789" y="1015375"/>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56" name="Google Shape;156;g36fd9fba146_0_1577"/>
          <p:cNvSpPr txBox="1"/>
          <p:nvPr>
            <p:ph type="ctrTitle"/>
          </p:nvPr>
        </p:nvSpPr>
        <p:spPr>
          <a:xfrm>
            <a:off x="797467" y="2366963"/>
            <a:ext cx="10962900" cy="11184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Clr>
                <a:schemeClr val="lt1"/>
              </a:buClr>
              <a:buSzPts val="5600"/>
              <a:buNone/>
              <a:defRPr sz="5600">
                <a:solidFill>
                  <a:schemeClr val="lt1"/>
                </a:solidFill>
              </a:defRPr>
            </a:lvl1pPr>
            <a:lvl2pPr lvl="1" algn="l">
              <a:lnSpc>
                <a:spcPct val="100000"/>
              </a:lnSpc>
              <a:spcBef>
                <a:spcPts val="0"/>
              </a:spcBef>
              <a:spcAft>
                <a:spcPts val="0"/>
              </a:spcAft>
              <a:buClr>
                <a:schemeClr val="lt1"/>
              </a:buClr>
              <a:buSzPts val="5600"/>
              <a:buNone/>
              <a:defRPr sz="5600">
                <a:solidFill>
                  <a:schemeClr val="lt1"/>
                </a:solidFill>
              </a:defRPr>
            </a:lvl2pPr>
            <a:lvl3pPr lvl="2" algn="l">
              <a:lnSpc>
                <a:spcPct val="100000"/>
              </a:lnSpc>
              <a:spcBef>
                <a:spcPts val="0"/>
              </a:spcBef>
              <a:spcAft>
                <a:spcPts val="0"/>
              </a:spcAft>
              <a:buClr>
                <a:schemeClr val="lt1"/>
              </a:buClr>
              <a:buSzPts val="5600"/>
              <a:buNone/>
              <a:defRPr sz="5600">
                <a:solidFill>
                  <a:schemeClr val="lt1"/>
                </a:solidFill>
              </a:defRPr>
            </a:lvl3pPr>
            <a:lvl4pPr lvl="3" algn="l">
              <a:lnSpc>
                <a:spcPct val="100000"/>
              </a:lnSpc>
              <a:spcBef>
                <a:spcPts val="0"/>
              </a:spcBef>
              <a:spcAft>
                <a:spcPts val="0"/>
              </a:spcAft>
              <a:buClr>
                <a:schemeClr val="lt1"/>
              </a:buClr>
              <a:buSzPts val="5600"/>
              <a:buNone/>
              <a:defRPr sz="5600">
                <a:solidFill>
                  <a:schemeClr val="lt1"/>
                </a:solidFill>
              </a:defRPr>
            </a:lvl4pPr>
            <a:lvl5pPr lvl="4" algn="l">
              <a:lnSpc>
                <a:spcPct val="100000"/>
              </a:lnSpc>
              <a:spcBef>
                <a:spcPts val="0"/>
              </a:spcBef>
              <a:spcAft>
                <a:spcPts val="0"/>
              </a:spcAft>
              <a:buClr>
                <a:schemeClr val="lt1"/>
              </a:buClr>
              <a:buSzPts val="5600"/>
              <a:buNone/>
              <a:defRPr sz="5600">
                <a:solidFill>
                  <a:schemeClr val="lt1"/>
                </a:solidFill>
              </a:defRPr>
            </a:lvl5pPr>
            <a:lvl6pPr lvl="5" algn="l">
              <a:lnSpc>
                <a:spcPct val="100000"/>
              </a:lnSpc>
              <a:spcBef>
                <a:spcPts val="0"/>
              </a:spcBef>
              <a:spcAft>
                <a:spcPts val="0"/>
              </a:spcAft>
              <a:buClr>
                <a:schemeClr val="lt1"/>
              </a:buClr>
              <a:buSzPts val="5600"/>
              <a:buNone/>
              <a:defRPr sz="5600">
                <a:solidFill>
                  <a:schemeClr val="lt1"/>
                </a:solidFill>
              </a:defRPr>
            </a:lvl6pPr>
            <a:lvl7pPr lvl="6" algn="l">
              <a:lnSpc>
                <a:spcPct val="100000"/>
              </a:lnSpc>
              <a:spcBef>
                <a:spcPts val="0"/>
              </a:spcBef>
              <a:spcAft>
                <a:spcPts val="0"/>
              </a:spcAft>
              <a:buClr>
                <a:schemeClr val="lt1"/>
              </a:buClr>
              <a:buSzPts val="5600"/>
              <a:buNone/>
              <a:defRPr sz="5600">
                <a:solidFill>
                  <a:schemeClr val="lt1"/>
                </a:solidFill>
              </a:defRPr>
            </a:lvl7pPr>
            <a:lvl8pPr lvl="7" algn="l">
              <a:lnSpc>
                <a:spcPct val="100000"/>
              </a:lnSpc>
              <a:spcBef>
                <a:spcPts val="0"/>
              </a:spcBef>
              <a:spcAft>
                <a:spcPts val="0"/>
              </a:spcAft>
              <a:buClr>
                <a:schemeClr val="lt1"/>
              </a:buClr>
              <a:buSzPts val="5600"/>
              <a:buNone/>
              <a:defRPr sz="5600">
                <a:solidFill>
                  <a:schemeClr val="lt1"/>
                </a:solidFill>
              </a:defRPr>
            </a:lvl8pPr>
            <a:lvl9pPr lvl="8" algn="l">
              <a:lnSpc>
                <a:spcPct val="100000"/>
              </a:lnSpc>
              <a:spcBef>
                <a:spcPts val="0"/>
              </a:spcBef>
              <a:spcAft>
                <a:spcPts val="0"/>
              </a:spcAft>
              <a:buClr>
                <a:schemeClr val="lt1"/>
              </a:buClr>
              <a:buSzPts val="5600"/>
              <a:buNone/>
              <a:defRPr sz="5600">
                <a:solidFill>
                  <a:schemeClr val="lt1"/>
                </a:solidFill>
              </a:defRPr>
            </a:lvl9pPr>
          </a:lstStyle>
          <a:p/>
        </p:txBody>
      </p:sp>
      <p:sp>
        <p:nvSpPr>
          <p:cNvPr id="157" name="Google Shape;157;g36fd9fba146_0_1577"/>
          <p:cNvSpPr txBox="1"/>
          <p:nvPr>
            <p:ph idx="1" type="subTitle"/>
          </p:nvPr>
        </p:nvSpPr>
        <p:spPr>
          <a:xfrm>
            <a:off x="797451" y="3621217"/>
            <a:ext cx="10962900" cy="5772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2800"/>
              <a:buNone/>
              <a:defRPr sz="2800">
                <a:solidFill>
                  <a:schemeClr val="lt1"/>
                </a:solidFill>
              </a:defRPr>
            </a:lvl1pPr>
            <a:lvl2pPr lvl="1" algn="l">
              <a:lnSpc>
                <a:spcPct val="100000"/>
              </a:lnSpc>
              <a:spcBef>
                <a:spcPts val="0"/>
              </a:spcBef>
              <a:spcAft>
                <a:spcPts val="0"/>
              </a:spcAft>
              <a:buClr>
                <a:schemeClr val="lt1"/>
              </a:buClr>
              <a:buSzPts val="2800"/>
              <a:buNone/>
              <a:defRPr sz="2800">
                <a:solidFill>
                  <a:schemeClr val="lt1"/>
                </a:solidFill>
              </a:defRPr>
            </a:lvl2pPr>
            <a:lvl3pPr lvl="2" algn="l">
              <a:lnSpc>
                <a:spcPct val="100000"/>
              </a:lnSpc>
              <a:spcBef>
                <a:spcPts val="0"/>
              </a:spcBef>
              <a:spcAft>
                <a:spcPts val="0"/>
              </a:spcAft>
              <a:buClr>
                <a:schemeClr val="lt1"/>
              </a:buClr>
              <a:buSzPts val="2800"/>
              <a:buNone/>
              <a:defRPr sz="2800">
                <a:solidFill>
                  <a:schemeClr val="lt1"/>
                </a:solidFill>
              </a:defRPr>
            </a:lvl3pPr>
            <a:lvl4pPr lvl="3" algn="l">
              <a:lnSpc>
                <a:spcPct val="100000"/>
              </a:lnSpc>
              <a:spcBef>
                <a:spcPts val="0"/>
              </a:spcBef>
              <a:spcAft>
                <a:spcPts val="0"/>
              </a:spcAft>
              <a:buClr>
                <a:schemeClr val="lt1"/>
              </a:buClr>
              <a:buSzPts val="2800"/>
              <a:buNone/>
              <a:defRPr sz="2800">
                <a:solidFill>
                  <a:schemeClr val="lt1"/>
                </a:solidFill>
              </a:defRPr>
            </a:lvl4pPr>
            <a:lvl5pPr lvl="4" algn="l">
              <a:lnSpc>
                <a:spcPct val="100000"/>
              </a:lnSpc>
              <a:spcBef>
                <a:spcPts val="0"/>
              </a:spcBef>
              <a:spcAft>
                <a:spcPts val="0"/>
              </a:spcAft>
              <a:buClr>
                <a:schemeClr val="lt1"/>
              </a:buClr>
              <a:buSzPts val="2800"/>
              <a:buNone/>
              <a:defRPr sz="2800">
                <a:solidFill>
                  <a:schemeClr val="lt1"/>
                </a:solidFill>
              </a:defRPr>
            </a:lvl5pPr>
            <a:lvl6pPr lvl="5" algn="l">
              <a:lnSpc>
                <a:spcPct val="100000"/>
              </a:lnSpc>
              <a:spcBef>
                <a:spcPts val="0"/>
              </a:spcBef>
              <a:spcAft>
                <a:spcPts val="0"/>
              </a:spcAft>
              <a:buClr>
                <a:schemeClr val="lt1"/>
              </a:buClr>
              <a:buSzPts val="2800"/>
              <a:buNone/>
              <a:defRPr sz="2800">
                <a:solidFill>
                  <a:schemeClr val="lt1"/>
                </a:solidFill>
              </a:defRPr>
            </a:lvl6pPr>
            <a:lvl7pPr lvl="6" algn="l">
              <a:lnSpc>
                <a:spcPct val="100000"/>
              </a:lnSpc>
              <a:spcBef>
                <a:spcPts val="0"/>
              </a:spcBef>
              <a:spcAft>
                <a:spcPts val="0"/>
              </a:spcAft>
              <a:buClr>
                <a:schemeClr val="lt1"/>
              </a:buClr>
              <a:buSzPts val="2800"/>
              <a:buNone/>
              <a:defRPr sz="2800">
                <a:solidFill>
                  <a:schemeClr val="lt1"/>
                </a:solidFill>
              </a:defRPr>
            </a:lvl7pPr>
            <a:lvl8pPr lvl="7" algn="l">
              <a:lnSpc>
                <a:spcPct val="100000"/>
              </a:lnSpc>
              <a:spcBef>
                <a:spcPts val="0"/>
              </a:spcBef>
              <a:spcAft>
                <a:spcPts val="0"/>
              </a:spcAft>
              <a:buClr>
                <a:schemeClr val="lt1"/>
              </a:buClr>
              <a:buSzPts val="2800"/>
              <a:buNone/>
              <a:defRPr sz="2800">
                <a:solidFill>
                  <a:schemeClr val="lt1"/>
                </a:solidFill>
              </a:defRPr>
            </a:lvl8pPr>
            <a:lvl9pPr lvl="8" algn="l">
              <a:lnSpc>
                <a:spcPct val="100000"/>
              </a:lnSpc>
              <a:spcBef>
                <a:spcPts val="0"/>
              </a:spcBef>
              <a:spcAft>
                <a:spcPts val="0"/>
              </a:spcAft>
              <a:buClr>
                <a:schemeClr val="lt1"/>
              </a:buClr>
              <a:buSzPts val="2800"/>
              <a:buNone/>
              <a:defRPr sz="2800">
                <a:solidFill>
                  <a:schemeClr val="lt1"/>
                </a:solidFill>
              </a:defRPr>
            </a:lvl9pPr>
          </a:lstStyle>
          <a:p/>
        </p:txBody>
      </p:sp>
      <p:sp>
        <p:nvSpPr>
          <p:cNvPr id="158" name="Google Shape;158;g36fd9fba146_0_1577"/>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9" name="Shape 159"/>
        <p:cNvGrpSpPr/>
        <p:nvPr/>
      </p:nvGrpSpPr>
      <p:grpSpPr>
        <a:xfrm>
          <a:off x="0" y="0"/>
          <a:ext cx="0" cy="0"/>
          <a:chOff x="0" y="0"/>
          <a:chExt cx="0" cy="0"/>
        </a:xfrm>
      </p:grpSpPr>
      <p:grpSp>
        <p:nvGrpSpPr>
          <p:cNvPr id="160" name="Google Shape;160;g36fd9fba146_0_1596"/>
          <p:cNvGrpSpPr/>
          <p:nvPr/>
        </p:nvGrpSpPr>
        <p:grpSpPr>
          <a:xfrm>
            <a:off x="0" y="5204762"/>
            <a:ext cx="12191695" cy="1653192"/>
            <a:chOff x="0" y="3903669"/>
            <a:chExt cx="9144000" cy="1239925"/>
          </a:xfrm>
        </p:grpSpPr>
        <p:sp>
          <p:nvSpPr>
            <p:cNvPr id="161" name="Google Shape;161;g36fd9fba146_0_1596"/>
            <p:cNvSpPr/>
            <p:nvPr/>
          </p:nvSpPr>
          <p:spPr>
            <a:xfrm>
              <a:off x="8154895" y="3903669"/>
              <a:ext cx="989100" cy="9879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Google Shape;162;g36fd9fba146_0_1596"/>
            <p:cNvSpPr/>
            <p:nvPr/>
          </p:nvSpPr>
          <p:spPr>
            <a:xfrm flipH="1">
              <a:off x="6181163" y="3903669"/>
              <a:ext cx="989100" cy="9879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 name="Google Shape;163;g36fd9fba146_0_1596"/>
            <p:cNvSpPr/>
            <p:nvPr/>
          </p:nvSpPr>
          <p:spPr>
            <a:xfrm>
              <a:off x="7170274" y="3903669"/>
              <a:ext cx="989100" cy="987900"/>
            </a:xfrm>
            <a:prstGeom prst="rect">
              <a:avLst/>
            </a:prstGeom>
            <a:solidFill>
              <a:schemeClr val="accent4"/>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g36fd9fba146_0_1596"/>
            <p:cNvSpPr/>
            <p:nvPr/>
          </p:nvSpPr>
          <p:spPr>
            <a:xfrm rot="10800000">
              <a:off x="8154757" y="3903682"/>
              <a:ext cx="989100" cy="987900"/>
            </a:xfrm>
            <a:prstGeom prst="rtTriangle">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g36fd9fba146_0_1596"/>
            <p:cNvSpPr/>
            <p:nvPr/>
          </p:nvSpPr>
          <p:spPr>
            <a:xfrm>
              <a:off x="0" y="4891594"/>
              <a:ext cx="9144000" cy="252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66" name="Google Shape;166;g36fd9fba146_0_1596"/>
          <p:cNvSpPr txBox="1"/>
          <p:nvPr>
            <p:ph type="title"/>
          </p:nvPr>
        </p:nvSpPr>
        <p:spPr>
          <a:xfrm>
            <a:off x="415600" y="546667"/>
            <a:ext cx="11360700" cy="8103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p:txBody>
      </p:sp>
      <p:sp>
        <p:nvSpPr>
          <p:cNvPr id="167" name="Google Shape;167;g36fd9fba146_0_1596"/>
          <p:cNvSpPr txBox="1"/>
          <p:nvPr>
            <p:ph idx="1" type="body"/>
          </p:nvPr>
        </p:nvSpPr>
        <p:spPr>
          <a:xfrm>
            <a:off x="415600" y="1639833"/>
            <a:ext cx="11360700" cy="4452000"/>
          </a:xfrm>
          <a:prstGeom prst="rect">
            <a:avLst/>
          </a:prstGeom>
          <a:noFill/>
          <a:ln>
            <a:noFill/>
          </a:ln>
        </p:spPr>
        <p:txBody>
          <a:bodyPr anchorCtr="0" anchor="t"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168" name="Google Shape;168;g36fd9fba146_0_1596"/>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bg>
      <p:bgPr>
        <a:solidFill>
          <a:schemeClr val="accent2"/>
        </a:solidFill>
      </p:bgPr>
    </p:bg>
    <p:spTree>
      <p:nvGrpSpPr>
        <p:cNvPr id="169" name="Shape 169"/>
        <p:cNvGrpSpPr/>
        <p:nvPr/>
      </p:nvGrpSpPr>
      <p:grpSpPr>
        <a:xfrm>
          <a:off x="0" y="0"/>
          <a:ext cx="0" cy="0"/>
          <a:chOff x="0" y="0"/>
          <a:chExt cx="0" cy="0"/>
        </a:xfrm>
      </p:grpSpPr>
      <p:sp>
        <p:nvSpPr>
          <p:cNvPr id="170" name="Google Shape;170;g36fd9fba146_0_1654"/>
          <p:cNvSpPr/>
          <p:nvPr/>
        </p:nvSpPr>
        <p:spPr>
          <a:xfrm>
            <a:off x="0" y="0"/>
            <a:ext cx="12192000" cy="6858000"/>
          </a:xfrm>
          <a:prstGeom prst="rect">
            <a:avLst/>
          </a:prstGeom>
          <a:solidFill>
            <a:srgbClr val="A7232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171" name="Google Shape;171;g36fd9fba146_0_1654"/>
          <p:cNvPicPr preferRelativeResize="0"/>
          <p:nvPr/>
        </p:nvPicPr>
        <p:blipFill rotWithShape="1">
          <a:blip r:embed="rId2">
            <a:alphaModFix/>
          </a:blip>
          <a:srcRect b="0" l="39835" r="0" t="0"/>
          <a:stretch/>
        </p:blipFill>
        <p:spPr>
          <a:xfrm>
            <a:off x="8512175" y="6067425"/>
            <a:ext cx="3525839" cy="731838"/>
          </a:xfrm>
          <a:prstGeom prst="rect">
            <a:avLst/>
          </a:prstGeom>
          <a:noFill/>
          <a:ln>
            <a:noFill/>
          </a:ln>
        </p:spPr>
      </p:pic>
      <p:sp>
        <p:nvSpPr>
          <p:cNvPr id="172" name="Google Shape;172;g36fd9fba146_0_1654"/>
          <p:cNvSpPr txBox="1"/>
          <p:nvPr>
            <p:ph type="title"/>
          </p:nvPr>
        </p:nvSpPr>
        <p:spPr>
          <a:xfrm>
            <a:off x="3867912" y="1298448"/>
            <a:ext cx="7315200" cy="3255300"/>
          </a:xfrm>
          <a:prstGeom prst="rect">
            <a:avLst/>
          </a:prstGeom>
          <a:noFill/>
          <a:ln>
            <a:noFill/>
          </a:ln>
        </p:spPr>
        <p:txBody>
          <a:bodyPr anchorCtr="0" anchor="b" bIns="45700" lIns="91425" spcFirstLastPara="1" rIns="91425" wrap="square" tIns="45700">
            <a:normAutofit/>
          </a:bodyPr>
          <a:lstStyle>
            <a:lvl1pPr lvl="0" marR="0" algn="l">
              <a:lnSpc>
                <a:spcPct val="90000"/>
              </a:lnSpc>
              <a:spcBef>
                <a:spcPts val="0"/>
              </a:spcBef>
              <a:spcAft>
                <a:spcPts val="0"/>
              </a:spcAft>
              <a:buSzPts val="4000"/>
              <a:buNone/>
              <a:defRPr b="0" i="0" sz="5900" u="none" cap="none" strike="noStrike">
                <a:solidFill>
                  <a:schemeClr val="lt1"/>
                </a:solidFill>
                <a:latin typeface="Corbel"/>
                <a:ea typeface="Corbel"/>
                <a:cs typeface="Corbel"/>
                <a:sym typeface="Corbel"/>
              </a:defRPr>
            </a:lvl1pPr>
            <a:lvl2pPr lvl="1"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2pPr>
            <a:lvl3pPr lvl="2"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3pPr>
            <a:lvl4pPr lvl="3"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4pPr>
            <a:lvl5pPr lvl="4"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5pPr>
            <a:lvl6pPr lvl="5"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6pPr>
            <a:lvl7pPr lvl="6"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7pPr>
            <a:lvl8pPr lvl="7"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8pPr>
            <a:lvl9pPr lvl="8"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9pPr>
          </a:lstStyle>
          <a:p/>
        </p:txBody>
      </p:sp>
      <p:sp>
        <p:nvSpPr>
          <p:cNvPr id="173" name="Google Shape;173;g36fd9fba146_0_1654"/>
          <p:cNvSpPr txBox="1"/>
          <p:nvPr>
            <p:ph idx="1" type="body"/>
          </p:nvPr>
        </p:nvSpPr>
        <p:spPr>
          <a:xfrm>
            <a:off x="3886200" y="4672584"/>
            <a:ext cx="7315200" cy="914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2200"/>
              <a:buNone/>
              <a:defRPr sz="2200" cap="none">
                <a:solidFill>
                  <a:schemeClr val="lt1"/>
                </a:solidFill>
              </a:defRPr>
            </a:lvl1pPr>
            <a:lvl2pPr indent="-228600" lvl="1" marL="914400" algn="l">
              <a:lnSpc>
                <a:spcPct val="90000"/>
              </a:lnSpc>
              <a:spcBef>
                <a:spcPts val="250"/>
              </a:spcBef>
              <a:spcAft>
                <a:spcPts val="0"/>
              </a:spcAft>
              <a:buSzPts val="1800"/>
              <a:buNone/>
              <a:defRPr sz="1800">
                <a:solidFill>
                  <a:srgbClr val="888888"/>
                </a:solidFill>
              </a:defRPr>
            </a:lvl2pPr>
            <a:lvl3pPr indent="-228600" lvl="2" marL="1371600" algn="l">
              <a:lnSpc>
                <a:spcPct val="90000"/>
              </a:lnSpc>
              <a:spcBef>
                <a:spcPts val="250"/>
              </a:spcBef>
              <a:spcAft>
                <a:spcPts val="0"/>
              </a:spcAft>
              <a:buSzPts val="1600"/>
              <a:buNone/>
              <a:defRPr sz="1600">
                <a:solidFill>
                  <a:srgbClr val="888888"/>
                </a:solidFill>
              </a:defRPr>
            </a:lvl3pPr>
            <a:lvl4pPr indent="-228600" lvl="3" marL="1828800" algn="l">
              <a:lnSpc>
                <a:spcPct val="90000"/>
              </a:lnSpc>
              <a:spcBef>
                <a:spcPts val="250"/>
              </a:spcBef>
              <a:spcAft>
                <a:spcPts val="0"/>
              </a:spcAft>
              <a:buSzPts val="1400"/>
              <a:buNone/>
              <a:defRPr sz="1400">
                <a:solidFill>
                  <a:srgbClr val="888888"/>
                </a:solidFill>
              </a:defRPr>
            </a:lvl4pPr>
            <a:lvl5pPr indent="-228600" lvl="4" marL="2286000" algn="l">
              <a:lnSpc>
                <a:spcPct val="90000"/>
              </a:lnSpc>
              <a:spcBef>
                <a:spcPts val="250"/>
              </a:spcBef>
              <a:spcAft>
                <a:spcPts val="0"/>
              </a:spcAft>
              <a:buSzPts val="1400"/>
              <a:buNone/>
              <a:defRPr sz="1400">
                <a:solidFill>
                  <a:srgbClr val="888888"/>
                </a:solidFill>
              </a:defRPr>
            </a:lvl5pPr>
            <a:lvl6pPr indent="-228600" lvl="5" marL="2743200" algn="l">
              <a:lnSpc>
                <a:spcPct val="90000"/>
              </a:lnSpc>
              <a:spcBef>
                <a:spcPts val="250"/>
              </a:spcBef>
              <a:spcAft>
                <a:spcPts val="0"/>
              </a:spcAft>
              <a:buSzPts val="1400"/>
              <a:buNone/>
              <a:defRPr sz="1400">
                <a:solidFill>
                  <a:srgbClr val="888888"/>
                </a:solidFill>
              </a:defRPr>
            </a:lvl6pPr>
            <a:lvl7pPr indent="-228600" lvl="6" marL="3200400" algn="l">
              <a:lnSpc>
                <a:spcPct val="90000"/>
              </a:lnSpc>
              <a:spcBef>
                <a:spcPts val="250"/>
              </a:spcBef>
              <a:spcAft>
                <a:spcPts val="0"/>
              </a:spcAft>
              <a:buSzPts val="1400"/>
              <a:buNone/>
              <a:defRPr sz="1400">
                <a:solidFill>
                  <a:srgbClr val="888888"/>
                </a:solidFill>
              </a:defRPr>
            </a:lvl7pPr>
            <a:lvl8pPr indent="-228600" lvl="7" marL="3657600" algn="l">
              <a:lnSpc>
                <a:spcPct val="90000"/>
              </a:lnSpc>
              <a:spcBef>
                <a:spcPts val="250"/>
              </a:spcBef>
              <a:spcAft>
                <a:spcPts val="0"/>
              </a:spcAft>
              <a:buSzPts val="1400"/>
              <a:buNone/>
              <a:defRPr sz="1400">
                <a:solidFill>
                  <a:srgbClr val="888888"/>
                </a:solidFill>
              </a:defRPr>
            </a:lvl8pPr>
            <a:lvl9pPr indent="-228600" lvl="8" marL="4114800" algn="l">
              <a:lnSpc>
                <a:spcPct val="90000"/>
              </a:lnSpc>
              <a:spcBef>
                <a:spcPts val="250"/>
              </a:spcBef>
              <a:spcAft>
                <a:spcPts val="250"/>
              </a:spcAft>
              <a:buSzPts val="1400"/>
              <a:buNone/>
              <a:defRPr sz="1400">
                <a:solidFill>
                  <a:srgbClr val="888888"/>
                </a:solidFill>
              </a:defRPr>
            </a:lvl9pPr>
          </a:lstStyle>
          <a:p/>
        </p:txBody>
      </p:sp>
      <p:sp>
        <p:nvSpPr>
          <p:cNvPr id="174" name="Google Shape;174;g36fd9fba146_0_1654"/>
          <p:cNvSpPr txBox="1"/>
          <p:nvPr>
            <p:ph idx="10" type="dt"/>
          </p:nvPr>
        </p:nvSpPr>
        <p:spPr>
          <a:xfrm>
            <a:off x="261938"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75" name="Google Shape;175;g36fd9fba146_0_1654"/>
          <p:cNvSpPr txBox="1"/>
          <p:nvPr>
            <p:ph idx="11" type="ftr"/>
          </p:nvPr>
        </p:nvSpPr>
        <p:spPr>
          <a:xfrm>
            <a:off x="3868738" y="6356350"/>
            <a:ext cx="59118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76" name="Google Shape;176;g36fd9fba146_0_1654"/>
          <p:cNvSpPr txBox="1"/>
          <p:nvPr>
            <p:ph idx="12" type="sldNum"/>
          </p:nvPr>
        </p:nvSpPr>
        <p:spPr>
          <a:xfrm>
            <a:off x="10634663" y="6356350"/>
            <a:ext cx="1530300" cy="365100"/>
          </a:xfrm>
          <a:prstGeom prst="rect">
            <a:avLst/>
          </a:prstGeom>
          <a:noFill/>
          <a:ln>
            <a:noFill/>
          </a:ln>
        </p:spPr>
        <p:txBody>
          <a:bodyPr anchorCtr="0" anchor="ctr" bIns="45700" lIns="91425" spcFirstLastPara="1" rIns="91425" wrap="square" tIns="45700">
            <a:norm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6" name="Shape 26"/>
        <p:cNvGrpSpPr/>
        <p:nvPr/>
      </p:nvGrpSpPr>
      <p:grpSpPr>
        <a:xfrm>
          <a:off x="0" y="0"/>
          <a:ext cx="0" cy="0"/>
          <a:chOff x="0" y="0"/>
          <a:chExt cx="0" cy="0"/>
        </a:xfrm>
      </p:grpSpPr>
      <p:sp>
        <p:nvSpPr>
          <p:cNvPr id="27" name="Google Shape;27;g3a197422219_0_97"/>
          <p:cNvSpPr/>
          <p:nvPr/>
        </p:nvSpPr>
        <p:spPr>
          <a:xfrm>
            <a:off x="0" y="64132"/>
            <a:ext cx="12192029"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28" name="Google Shape;28;g3a197422219_0_97"/>
          <p:cNvSpPr/>
          <p:nvPr/>
        </p:nvSpPr>
        <p:spPr>
          <a:xfrm>
            <a:off x="0" y="0"/>
            <a:ext cx="12192029" cy="5863987"/>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29" name="Google Shape;29;g3a197422219_0_97"/>
          <p:cNvSpPr txBox="1"/>
          <p:nvPr>
            <p:ph type="title"/>
          </p:nvPr>
        </p:nvSpPr>
        <p:spPr>
          <a:xfrm>
            <a:off x="415600" y="719633"/>
            <a:ext cx="11360700" cy="17100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0" name="Google Shape;30;g3a197422219_0_9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77" name="Shape 177"/>
        <p:cNvGrpSpPr/>
        <p:nvPr/>
      </p:nvGrpSpPr>
      <p:grpSpPr>
        <a:xfrm>
          <a:off x="0" y="0"/>
          <a:ext cx="0" cy="0"/>
          <a:chOff x="0" y="0"/>
          <a:chExt cx="0" cy="0"/>
        </a:xfrm>
      </p:grpSpPr>
      <p:grpSp>
        <p:nvGrpSpPr>
          <p:cNvPr id="178" name="Google Shape;178;g36fd9fba146_0_1587"/>
          <p:cNvGrpSpPr/>
          <p:nvPr/>
        </p:nvGrpSpPr>
        <p:grpSpPr>
          <a:xfrm>
            <a:off x="8130968" y="7"/>
            <a:ext cx="4060732" cy="2707359"/>
            <a:chOff x="6098378" y="5"/>
            <a:chExt cx="3045625" cy="2030570"/>
          </a:xfrm>
        </p:grpSpPr>
        <p:sp>
          <p:nvSpPr>
            <p:cNvPr id="179" name="Google Shape;179;g36fd9fba146_0_1587"/>
            <p:cNvSpPr/>
            <p:nvPr/>
          </p:nvSpPr>
          <p:spPr>
            <a:xfrm>
              <a:off x="8128803" y="16"/>
              <a:ext cx="1015200" cy="1015200"/>
            </a:xfrm>
            <a:prstGeom prst="rect">
              <a:avLst/>
            </a:pr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g36fd9fba146_0_1587"/>
            <p:cNvSpPr/>
            <p:nvPr/>
          </p:nvSpPr>
          <p:spPr>
            <a:xfrm flipH="1">
              <a:off x="7113463" y="5"/>
              <a:ext cx="1015200" cy="1015200"/>
            </a:xfrm>
            <a:prstGeom prst="rtTriangle">
              <a:avLst/>
            </a:pr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 name="Google Shape;181;g36fd9fba146_0_1587"/>
            <p:cNvSpPr/>
            <p:nvPr/>
          </p:nvSpPr>
          <p:spPr>
            <a:xfrm flipH="1" rot="10800000">
              <a:off x="7113588" y="107"/>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g36fd9fba146_0_1587"/>
            <p:cNvSpPr/>
            <p:nvPr/>
          </p:nvSpPr>
          <p:spPr>
            <a:xfrm rot="10800000">
              <a:off x="6098378" y="97"/>
              <a:ext cx="1015200" cy="1015200"/>
            </a:xfrm>
            <a:prstGeom prst="rtTriangle">
              <a:avLst/>
            </a:pr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g36fd9fba146_0_1587"/>
            <p:cNvSpPr/>
            <p:nvPr/>
          </p:nvSpPr>
          <p:spPr>
            <a:xfrm rot="10800000">
              <a:off x="8128789" y="1015375"/>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84" name="Google Shape;184;g36fd9fba146_0_1587"/>
          <p:cNvSpPr txBox="1"/>
          <p:nvPr>
            <p:ph type="title"/>
          </p:nvPr>
        </p:nvSpPr>
        <p:spPr>
          <a:xfrm>
            <a:off x="797467" y="2869796"/>
            <a:ext cx="10962900" cy="1118400"/>
          </a:xfrm>
          <a:prstGeom prst="rect">
            <a:avLst/>
          </a:prstGeom>
          <a:noFill/>
          <a:ln>
            <a:noFill/>
          </a:ln>
        </p:spPr>
        <p:txBody>
          <a:bodyPr anchorCtr="0" anchor="ctr" bIns="121900" lIns="121900" spcFirstLastPara="1" rIns="121900" wrap="square" tIns="121900">
            <a:normAutofit/>
          </a:bodyPr>
          <a:lstStyle>
            <a:lvl1pPr lvl="0" algn="l">
              <a:lnSpc>
                <a:spcPct val="100000"/>
              </a:lnSpc>
              <a:spcBef>
                <a:spcPts val="0"/>
              </a:spcBef>
              <a:spcAft>
                <a:spcPts val="0"/>
              </a:spcAft>
              <a:buClr>
                <a:schemeClr val="lt1"/>
              </a:buClr>
              <a:buSzPts val="5600"/>
              <a:buNone/>
              <a:defRPr sz="5600">
                <a:solidFill>
                  <a:schemeClr val="lt1"/>
                </a:solidFill>
              </a:defRPr>
            </a:lvl1pPr>
            <a:lvl2pPr lvl="1" algn="l">
              <a:lnSpc>
                <a:spcPct val="100000"/>
              </a:lnSpc>
              <a:spcBef>
                <a:spcPts val="0"/>
              </a:spcBef>
              <a:spcAft>
                <a:spcPts val="0"/>
              </a:spcAft>
              <a:buClr>
                <a:schemeClr val="lt1"/>
              </a:buClr>
              <a:buSzPts val="5600"/>
              <a:buNone/>
              <a:defRPr sz="5600">
                <a:solidFill>
                  <a:schemeClr val="lt1"/>
                </a:solidFill>
              </a:defRPr>
            </a:lvl2pPr>
            <a:lvl3pPr lvl="2" algn="l">
              <a:lnSpc>
                <a:spcPct val="100000"/>
              </a:lnSpc>
              <a:spcBef>
                <a:spcPts val="0"/>
              </a:spcBef>
              <a:spcAft>
                <a:spcPts val="0"/>
              </a:spcAft>
              <a:buClr>
                <a:schemeClr val="lt1"/>
              </a:buClr>
              <a:buSzPts val="5600"/>
              <a:buNone/>
              <a:defRPr sz="5600">
                <a:solidFill>
                  <a:schemeClr val="lt1"/>
                </a:solidFill>
              </a:defRPr>
            </a:lvl3pPr>
            <a:lvl4pPr lvl="3" algn="l">
              <a:lnSpc>
                <a:spcPct val="100000"/>
              </a:lnSpc>
              <a:spcBef>
                <a:spcPts val="0"/>
              </a:spcBef>
              <a:spcAft>
                <a:spcPts val="0"/>
              </a:spcAft>
              <a:buClr>
                <a:schemeClr val="lt1"/>
              </a:buClr>
              <a:buSzPts val="5600"/>
              <a:buNone/>
              <a:defRPr sz="5600">
                <a:solidFill>
                  <a:schemeClr val="lt1"/>
                </a:solidFill>
              </a:defRPr>
            </a:lvl4pPr>
            <a:lvl5pPr lvl="4" algn="l">
              <a:lnSpc>
                <a:spcPct val="100000"/>
              </a:lnSpc>
              <a:spcBef>
                <a:spcPts val="0"/>
              </a:spcBef>
              <a:spcAft>
                <a:spcPts val="0"/>
              </a:spcAft>
              <a:buClr>
                <a:schemeClr val="lt1"/>
              </a:buClr>
              <a:buSzPts val="5600"/>
              <a:buNone/>
              <a:defRPr sz="5600">
                <a:solidFill>
                  <a:schemeClr val="lt1"/>
                </a:solidFill>
              </a:defRPr>
            </a:lvl5pPr>
            <a:lvl6pPr lvl="5" algn="l">
              <a:lnSpc>
                <a:spcPct val="100000"/>
              </a:lnSpc>
              <a:spcBef>
                <a:spcPts val="0"/>
              </a:spcBef>
              <a:spcAft>
                <a:spcPts val="0"/>
              </a:spcAft>
              <a:buClr>
                <a:schemeClr val="lt1"/>
              </a:buClr>
              <a:buSzPts val="5600"/>
              <a:buNone/>
              <a:defRPr sz="5600">
                <a:solidFill>
                  <a:schemeClr val="lt1"/>
                </a:solidFill>
              </a:defRPr>
            </a:lvl6pPr>
            <a:lvl7pPr lvl="6" algn="l">
              <a:lnSpc>
                <a:spcPct val="100000"/>
              </a:lnSpc>
              <a:spcBef>
                <a:spcPts val="0"/>
              </a:spcBef>
              <a:spcAft>
                <a:spcPts val="0"/>
              </a:spcAft>
              <a:buClr>
                <a:schemeClr val="lt1"/>
              </a:buClr>
              <a:buSzPts val="5600"/>
              <a:buNone/>
              <a:defRPr sz="5600">
                <a:solidFill>
                  <a:schemeClr val="lt1"/>
                </a:solidFill>
              </a:defRPr>
            </a:lvl7pPr>
            <a:lvl8pPr lvl="7" algn="l">
              <a:lnSpc>
                <a:spcPct val="100000"/>
              </a:lnSpc>
              <a:spcBef>
                <a:spcPts val="0"/>
              </a:spcBef>
              <a:spcAft>
                <a:spcPts val="0"/>
              </a:spcAft>
              <a:buClr>
                <a:schemeClr val="lt1"/>
              </a:buClr>
              <a:buSzPts val="5600"/>
              <a:buNone/>
              <a:defRPr sz="5600">
                <a:solidFill>
                  <a:schemeClr val="lt1"/>
                </a:solidFill>
              </a:defRPr>
            </a:lvl8pPr>
            <a:lvl9pPr lvl="8" algn="l">
              <a:lnSpc>
                <a:spcPct val="100000"/>
              </a:lnSpc>
              <a:spcBef>
                <a:spcPts val="0"/>
              </a:spcBef>
              <a:spcAft>
                <a:spcPts val="0"/>
              </a:spcAft>
              <a:buClr>
                <a:schemeClr val="lt1"/>
              </a:buClr>
              <a:buSzPts val="5600"/>
              <a:buNone/>
              <a:defRPr sz="5600">
                <a:solidFill>
                  <a:schemeClr val="lt1"/>
                </a:solidFill>
              </a:defRPr>
            </a:lvl9pPr>
          </a:lstStyle>
          <a:p/>
        </p:txBody>
      </p:sp>
      <p:sp>
        <p:nvSpPr>
          <p:cNvPr id="185" name="Google Shape;185;g36fd9fba146_0_1587"/>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6" name="Shape 186"/>
        <p:cNvGrpSpPr/>
        <p:nvPr/>
      </p:nvGrpSpPr>
      <p:grpSpPr>
        <a:xfrm>
          <a:off x="0" y="0"/>
          <a:ext cx="0" cy="0"/>
          <a:chOff x="0" y="0"/>
          <a:chExt cx="0" cy="0"/>
        </a:xfrm>
      </p:grpSpPr>
      <p:sp>
        <p:nvSpPr>
          <p:cNvPr id="187" name="Google Shape;187;g36fd9fba146_0_1606"/>
          <p:cNvSpPr txBox="1"/>
          <p:nvPr>
            <p:ph type="title"/>
          </p:nvPr>
        </p:nvSpPr>
        <p:spPr>
          <a:xfrm>
            <a:off x="415600" y="546667"/>
            <a:ext cx="11360700" cy="8103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p:txBody>
      </p:sp>
      <p:sp>
        <p:nvSpPr>
          <p:cNvPr id="188" name="Google Shape;188;g36fd9fba146_0_1606"/>
          <p:cNvSpPr txBox="1"/>
          <p:nvPr>
            <p:ph idx="1" type="body"/>
          </p:nvPr>
        </p:nvSpPr>
        <p:spPr>
          <a:xfrm>
            <a:off x="415600" y="1639967"/>
            <a:ext cx="5333100" cy="44520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189" name="Google Shape;189;g36fd9fba146_0_1606"/>
          <p:cNvSpPr txBox="1"/>
          <p:nvPr>
            <p:ph idx="2" type="body"/>
          </p:nvPr>
        </p:nvSpPr>
        <p:spPr>
          <a:xfrm>
            <a:off x="6443200" y="1639967"/>
            <a:ext cx="5333100" cy="44520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190" name="Google Shape;190;g36fd9fba146_0_1606"/>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91" name="Shape 191"/>
        <p:cNvGrpSpPr/>
        <p:nvPr/>
      </p:nvGrpSpPr>
      <p:grpSpPr>
        <a:xfrm>
          <a:off x="0" y="0"/>
          <a:ext cx="0" cy="0"/>
          <a:chOff x="0" y="0"/>
          <a:chExt cx="0" cy="0"/>
        </a:xfrm>
      </p:grpSpPr>
      <p:sp>
        <p:nvSpPr>
          <p:cNvPr id="192" name="Google Shape;192;g36fd9fba146_0_1611"/>
          <p:cNvSpPr txBox="1"/>
          <p:nvPr>
            <p:ph type="title"/>
          </p:nvPr>
        </p:nvSpPr>
        <p:spPr>
          <a:xfrm>
            <a:off x="415600" y="546667"/>
            <a:ext cx="11360700" cy="8103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p:txBody>
      </p:sp>
      <p:sp>
        <p:nvSpPr>
          <p:cNvPr id="193" name="Google Shape;193;g36fd9fba146_0_1611"/>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94" name="Shape 194"/>
        <p:cNvGrpSpPr/>
        <p:nvPr/>
      </p:nvGrpSpPr>
      <p:grpSpPr>
        <a:xfrm>
          <a:off x="0" y="0"/>
          <a:ext cx="0" cy="0"/>
          <a:chOff x="0" y="0"/>
          <a:chExt cx="0" cy="0"/>
        </a:xfrm>
      </p:grpSpPr>
      <p:sp>
        <p:nvSpPr>
          <p:cNvPr id="195" name="Google Shape;195;g36fd9fba146_0_1614"/>
          <p:cNvSpPr txBox="1"/>
          <p:nvPr>
            <p:ph type="title"/>
          </p:nvPr>
        </p:nvSpPr>
        <p:spPr>
          <a:xfrm>
            <a:off x="415600" y="740800"/>
            <a:ext cx="3744000" cy="10077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SzPts val="3200"/>
              <a:buNone/>
              <a:defRPr sz="3200"/>
            </a:lvl1pPr>
            <a:lvl2pPr lvl="1" algn="l">
              <a:lnSpc>
                <a:spcPct val="100000"/>
              </a:lnSpc>
              <a:spcBef>
                <a:spcPts val="0"/>
              </a:spcBef>
              <a:spcAft>
                <a:spcPts val="0"/>
              </a:spcAft>
              <a:buSzPts val="3200"/>
              <a:buNone/>
              <a:defRPr sz="3200"/>
            </a:lvl2pPr>
            <a:lvl3pPr lvl="2" algn="l">
              <a:lnSpc>
                <a:spcPct val="100000"/>
              </a:lnSpc>
              <a:spcBef>
                <a:spcPts val="0"/>
              </a:spcBef>
              <a:spcAft>
                <a:spcPts val="0"/>
              </a:spcAft>
              <a:buSzPts val="3200"/>
              <a:buNone/>
              <a:defRPr sz="3200"/>
            </a:lvl3pPr>
            <a:lvl4pPr lvl="3" algn="l">
              <a:lnSpc>
                <a:spcPct val="100000"/>
              </a:lnSpc>
              <a:spcBef>
                <a:spcPts val="0"/>
              </a:spcBef>
              <a:spcAft>
                <a:spcPts val="0"/>
              </a:spcAft>
              <a:buSzPts val="3200"/>
              <a:buNone/>
              <a:defRPr sz="3200"/>
            </a:lvl4pPr>
            <a:lvl5pPr lvl="4" algn="l">
              <a:lnSpc>
                <a:spcPct val="100000"/>
              </a:lnSpc>
              <a:spcBef>
                <a:spcPts val="0"/>
              </a:spcBef>
              <a:spcAft>
                <a:spcPts val="0"/>
              </a:spcAft>
              <a:buSzPts val="3200"/>
              <a:buNone/>
              <a:defRPr sz="3200"/>
            </a:lvl5pPr>
            <a:lvl6pPr lvl="5" algn="l">
              <a:lnSpc>
                <a:spcPct val="100000"/>
              </a:lnSpc>
              <a:spcBef>
                <a:spcPts val="0"/>
              </a:spcBef>
              <a:spcAft>
                <a:spcPts val="0"/>
              </a:spcAft>
              <a:buSzPts val="3200"/>
              <a:buNone/>
              <a:defRPr sz="3200"/>
            </a:lvl6pPr>
            <a:lvl7pPr lvl="6" algn="l">
              <a:lnSpc>
                <a:spcPct val="100000"/>
              </a:lnSpc>
              <a:spcBef>
                <a:spcPts val="0"/>
              </a:spcBef>
              <a:spcAft>
                <a:spcPts val="0"/>
              </a:spcAft>
              <a:buSzPts val="3200"/>
              <a:buNone/>
              <a:defRPr sz="3200"/>
            </a:lvl7pPr>
            <a:lvl8pPr lvl="7" algn="l">
              <a:lnSpc>
                <a:spcPct val="100000"/>
              </a:lnSpc>
              <a:spcBef>
                <a:spcPts val="0"/>
              </a:spcBef>
              <a:spcAft>
                <a:spcPts val="0"/>
              </a:spcAft>
              <a:buSzPts val="3200"/>
              <a:buNone/>
              <a:defRPr sz="3200"/>
            </a:lvl8pPr>
            <a:lvl9pPr lvl="8" algn="l">
              <a:lnSpc>
                <a:spcPct val="100000"/>
              </a:lnSpc>
              <a:spcBef>
                <a:spcPts val="0"/>
              </a:spcBef>
              <a:spcAft>
                <a:spcPts val="0"/>
              </a:spcAft>
              <a:buSzPts val="3200"/>
              <a:buNone/>
              <a:defRPr sz="3200"/>
            </a:lvl9pPr>
          </a:lstStyle>
          <a:p/>
        </p:txBody>
      </p:sp>
      <p:sp>
        <p:nvSpPr>
          <p:cNvPr id="196" name="Google Shape;196;g36fd9fba146_0_1614"/>
          <p:cNvSpPr txBox="1"/>
          <p:nvPr>
            <p:ph idx="1" type="body"/>
          </p:nvPr>
        </p:nvSpPr>
        <p:spPr>
          <a:xfrm>
            <a:off x="415600" y="1954405"/>
            <a:ext cx="3744000" cy="4137600"/>
          </a:xfrm>
          <a:prstGeom prst="rect">
            <a:avLst/>
          </a:prstGeom>
          <a:noFill/>
          <a:ln>
            <a:noFill/>
          </a:ln>
        </p:spPr>
        <p:txBody>
          <a:bodyPr anchorCtr="0" anchor="t" bIns="121900" lIns="121900" spcFirstLastPara="1" rIns="121900" wrap="square" tIns="121900">
            <a:normAutofit/>
          </a:bodyPr>
          <a:lstStyle>
            <a:lvl1pPr indent="-330200" lvl="0" marL="457200" algn="l">
              <a:lnSpc>
                <a:spcPct val="115000"/>
              </a:lnSpc>
              <a:spcBef>
                <a:spcPts val="0"/>
              </a:spcBef>
              <a:spcAft>
                <a:spcPts val="0"/>
              </a:spcAft>
              <a:buSzPts val="1600"/>
              <a:buChar char="●"/>
              <a:defRPr sz="16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197" name="Google Shape;197;g36fd9fba146_0_1614"/>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4"/>
        </a:solidFill>
      </p:bgPr>
    </p:bg>
    <p:spTree>
      <p:nvGrpSpPr>
        <p:cNvPr id="198" name="Shape 198"/>
        <p:cNvGrpSpPr/>
        <p:nvPr/>
      </p:nvGrpSpPr>
      <p:grpSpPr>
        <a:xfrm>
          <a:off x="0" y="0"/>
          <a:ext cx="0" cy="0"/>
          <a:chOff x="0" y="0"/>
          <a:chExt cx="0" cy="0"/>
        </a:xfrm>
      </p:grpSpPr>
      <p:grpSp>
        <p:nvGrpSpPr>
          <p:cNvPr id="199" name="Google Shape;199;g36fd9fba146_0_1618"/>
          <p:cNvGrpSpPr/>
          <p:nvPr/>
        </p:nvGrpSpPr>
        <p:grpSpPr>
          <a:xfrm>
            <a:off x="8130968" y="7"/>
            <a:ext cx="4060732" cy="2707359"/>
            <a:chOff x="6098378" y="5"/>
            <a:chExt cx="3045625" cy="2030570"/>
          </a:xfrm>
        </p:grpSpPr>
        <p:sp>
          <p:nvSpPr>
            <p:cNvPr id="200" name="Google Shape;200;g36fd9fba146_0_1618"/>
            <p:cNvSpPr/>
            <p:nvPr/>
          </p:nvSpPr>
          <p:spPr>
            <a:xfrm>
              <a:off x="8128803" y="16"/>
              <a:ext cx="1015200" cy="1015200"/>
            </a:xfrm>
            <a:prstGeom prst="rect">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g36fd9fba146_0_1618"/>
            <p:cNvSpPr/>
            <p:nvPr/>
          </p:nvSpPr>
          <p:spPr>
            <a:xfrm flipH="1">
              <a:off x="7113463" y="5"/>
              <a:ext cx="1015200" cy="10152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g36fd9fba146_0_1618"/>
            <p:cNvSpPr/>
            <p:nvPr/>
          </p:nvSpPr>
          <p:spPr>
            <a:xfrm flipH="1" rot="10800000">
              <a:off x="7113588" y="107"/>
              <a:ext cx="1015200" cy="1015200"/>
            </a:xfrm>
            <a:prstGeom prst="rtTriangle">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g36fd9fba146_0_1618"/>
            <p:cNvSpPr/>
            <p:nvPr/>
          </p:nvSpPr>
          <p:spPr>
            <a:xfrm rot="10800000">
              <a:off x="6098378" y="97"/>
              <a:ext cx="1015200" cy="10152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g36fd9fba146_0_1618"/>
            <p:cNvSpPr/>
            <p:nvPr/>
          </p:nvSpPr>
          <p:spPr>
            <a:xfrm rot="10800000">
              <a:off x="8128789" y="1015375"/>
              <a:ext cx="1015200" cy="10152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05" name="Google Shape;205;g36fd9fba146_0_1618"/>
          <p:cNvSpPr txBox="1"/>
          <p:nvPr>
            <p:ph type="title"/>
          </p:nvPr>
        </p:nvSpPr>
        <p:spPr>
          <a:xfrm>
            <a:off x="653667" y="701800"/>
            <a:ext cx="7491600" cy="5454300"/>
          </a:xfrm>
          <a:prstGeom prst="rect">
            <a:avLst/>
          </a:prstGeom>
          <a:noFill/>
          <a:ln>
            <a:noFill/>
          </a:ln>
        </p:spPr>
        <p:txBody>
          <a:bodyPr anchorCtr="0" anchor="ctr" bIns="121900" lIns="121900" spcFirstLastPara="1" rIns="121900" wrap="square" tIns="121900">
            <a:normAutofit/>
          </a:bodyPr>
          <a:lstStyle>
            <a:lvl1pPr lvl="0" algn="l">
              <a:lnSpc>
                <a:spcPct val="100000"/>
              </a:lnSpc>
              <a:spcBef>
                <a:spcPts val="0"/>
              </a:spcBef>
              <a:spcAft>
                <a:spcPts val="0"/>
              </a:spcAft>
              <a:buClr>
                <a:schemeClr val="lt1"/>
              </a:buClr>
              <a:buSzPts val="6400"/>
              <a:buNone/>
              <a:defRPr sz="6400">
                <a:solidFill>
                  <a:schemeClr val="lt1"/>
                </a:solidFill>
              </a:defRPr>
            </a:lvl1pPr>
            <a:lvl2pPr lvl="1" algn="l">
              <a:lnSpc>
                <a:spcPct val="100000"/>
              </a:lnSpc>
              <a:spcBef>
                <a:spcPts val="0"/>
              </a:spcBef>
              <a:spcAft>
                <a:spcPts val="0"/>
              </a:spcAft>
              <a:buClr>
                <a:schemeClr val="lt1"/>
              </a:buClr>
              <a:buSzPts val="6400"/>
              <a:buNone/>
              <a:defRPr sz="6400">
                <a:solidFill>
                  <a:schemeClr val="lt1"/>
                </a:solidFill>
              </a:defRPr>
            </a:lvl2pPr>
            <a:lvl3pPr lvl="2" algn="l">
              <a:lnSpc>
                <a:spcPct val="100000"/>
              </a:lnSpc>
              <a:spcBef>
                <a:spcPts val="0"/>
              </a:spcBef>
              <a:spcAft>
                <a:spcPts val="0"/>
              </a:spcAft>
              <a:buClr>
                <a:schemeClr val="lt1"/>
              </a:buClr>
              <a:buSzPts val="6400"/>
              <a:buNone/>
              <a:defRPr sz="6400">
                <a:solidFill>
                  <a:schemeClr val="lt1"/>
                </a:solidFill>
              </a:defRPr>
            </a:lvl3pPr>
            <a:lvl4pPr lvl="3" algn="l">
              <a:lnSpc>
                <a:spcPct val="100000"/>
              </a:lnSpc>
              <a:spcBef>
                <a:spcPts val="0"/>
              </a:spcBef>
              <a:spcAft>
                <a:spcPts val="0"/>
              </a:spcAft>
              <a:buClr>
                <a:schemeClr val="lt1"/>
              </a:buClr>
              <a:buSzPts val="6400"/>
              <a:buNone/>
              <a:defRPr sz="6400">
                <a:solidFill>
                  <a:schemeClr val="lt1"/>
                </a:solidFill>
              </a:defRPr>
            </a:lvl4pPr>
            <a:lvl5pPr lvl="4" algn="l">
              <a:lnSpc>
                <a:spcPct val="100000"/>
              </a:lnSpc>
              <a:spcBef>
                <a:spcPts val="0"/>
              </a:spcBef>
              <a:spcAft>
                <a:spcPts val="0"/>
              </a:spcAft>
              <a:buClr>
                <a:schemeClr val="lt1"/>
              </a:buClr>
              <a:buSzPts val="6400"/>
              <a:buNone/>
              <a:defRPr sz="6400">
                <a:solidFill>
                  <a:schemeClr val="lt1"/>
                </a:solidFill>
              </a:defRPr>
            </a:lvl5pPr>
            <a:lvl6pPr lvl="5" algn="l">
              <a:lnSpc>
                <a:spcPct val="100000"/>
              </a:lnSpc>
              <a:spcBef>
                <a:spcPts val="0"/>
              </a:spcBef>
              <a:spcAft>
                <a:spcPts val="0"/>
              </a:spcAft>
              <a:buClr>
                <a:schemeClr val="lt1"/>
              </a:buClr>
              <a:buSzPts val="6400"/>
              <a:buNone/>
              <a:defRPr sz="6400">
                <a:solidFill>
                  <a:schemeClr val="lt1"/>
                </a:solidFill>
              </a:defRPr>
            </a:lvl6pPr>
            <a:lvl7pPr lvl="6" algn="l">
              <a:lnSpc>
                <a:spcPct val="100000"/>
              </a:lnSpc>
              <a:spcBef>
                <a:spcPts val="0"/>
              </a:spcBef>
              <a:spcAft>
                <a:spcPts val="0"/>
              </a:spcAft>
              <a:buClr>
                <a:schemeClr val="lt1"/>
              </a:buClr>
              <a:buSzPts val="6400"/>
              <a:buNone/>
              <a:defRPr sz="6400">
                <a:solidFill>
                  <a:schemeClr val="lt1"/>
                </a:solidFill>
              </a:defRPr>
            </a:lvl7pPr>
            <a:lvl8pPr lvl="7" algn="l">
              <a:lnSpc>
                <a:spcPct val="100000"/>
              </a:lnSpc>
              <a:spcBef>
                <a:spcPts val="0"/>
              </a:spcBef>
              <a:spcAft>
                <a:spcPts val="0"/>
              </a:spcAft>
              <a:buClr>
                <a:schemeClr val="lt1"/>
              </a:buClr>
              <a:buSzPts val="6400"/>
              <a:buNone/>
              <a:defRPr sz="6400">
                <a:solidFill>
                  <a:schemeClr val="lt1"/>
                </a:solidFill>
              </a:defRPr>
            </a:lvl8pPr>
            <a:lvl9pPr lvl="8" algn="l">
              <a:lnSpc>
                <a:spcPct val="100000"/>
              </a:lnSpc>
              <a:spcBef>
                <a:spcPts val="0"/>
              </a:spcBef>
              <a:spcAft>
                <a:spcPts val="0"/>
              </a:spcAft>
              <a:buClr>
                <a:schemeClr val="lt1"/>
              </a:buClr>
              <a:buSzPts val="6400"/>
              <a:buNone/>
              <a:defRPr sz="6400">
                <a:solidFill>
                  <a:schemeClr val="lt1"/>
                </a:solidFill>
              </a:defRPr>
            </a:lvl9pPr>
          </a:lstStyle>
          <a:p/>
        </p:txBody>
      </p:sp>
      <p:sp>
        <p:nvSpPr>
          <p:cNvPr id="206" name="Google Shape;206;g36fd9fba146_0_1618"/>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07" name="Shape 207"/>
        <p:cNvGrpSpPr/>
        <p:nvPr/>
      </p:nvGrpSpPr>
      <p:grpSpPr>
        <a:xfrm>
          <a:off x="0" y="0"/>
          <a:ext cx="0" cy="0"/>
          <a:chOff x="0" y="0"/>
          <a:chExt cx="0" cy="0"/>
        </a:xfrm>
      </p:grpSpPr>
      <p:sp>
        <p:nvSpPr>
          <p:cNvPr id="208" name="Google Shape;208;g36fd9fba146_0_1627"/>
          <p:cNvSpPr/>
          <p:nvPr/>
        </p:nvSpPr>
        <p:spPr>
          <a:xfrm>
            <a:off x="6096000" y="-233"/>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09" name="Google Shape;209;g36fd9fba146_0_1627"/>
          <p:cNvCxnSpPr/>
          <p:nvPr/>
        </p:nvCxnSpPr>
        <p:spPr>
          <a:xfrm>
            <a:off x="6706233" y="5994000"/>
            <a:ext cx="624300" cy="0"/>
          </a:xfrm>
          <a:prstGeom prst="straightConnector1">
            <a:avLst/>
          </a:prstGeom>
          <a:noFill/>
          <a:ln cap="flat" cmpd="sng" w="25400">
            <a:solidFill>
              <a:schemeClr val="lt1"/>
            </a:solidFill>
            <a:prstDash val="solid"/>
            <a:round/>
            <a:headEnd len="sm" w="sm" type="none"/>
            <a:tailEnd len="sm" w="sm" type="none"/>
          </a:ln>
        </p:spPr>
      </p:cxnSp>
      <p:sp>
        <p:nvSpPr>
          <p:cNvPr id="210" name="Google Shape;210;g36fd9fba146_0_1627"/>
          <p:cNvSpPr txBox="1"/>
          <p:nvPr>
            <p:ph type="title"/>
          </p:nvPr>
        </p:nvSpPr>
        <p:spPr>
          <a:xfrm>
            <a:off x="354000" y="1534800"/>
            <a:ext cx="5393700" cy="20859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211" name="Google Shape;211;g36fd9fba146_0_1627"/>
          <p:cNvSpPr txBox="1"/>
          <p:nvPr>
            <p:ph idx="1" type="subTitle"/>
          </p:nvPr>
        </p:nvSpPr>
        <p:spPr>
          <a:xfrm>
            <a:off x="354000" y="3692002"/>
            <a:ext cx="5393700" cy="1692300"/>
          </a:xfrm>
          <a:prstGeom prst="rect">
            <a:avLst/>
          </a:prstGeom>
          <a:noFill/>
          <a:ln>
            <a:noFill/>
          </a:ln>
        </p:spPr>
        <p:txBody>
          <a:bodyPr anchorCtr="0" anchor="t" bIns="121900" lIns="121900" spcFirstLastPara="1" rIns="121900" wrap="square" tIns="12190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12" name="Google Shape;212;g36fd9fba146_0_1627"/>
          <p:cNvSpPr txBox="1"/>
          <p:nvPr>
            <p:ph idx="2" type="body"/>
          </p:nvPr>
        </p:nvSpPr>
        <p:spPr>
          <a:xfrm>
            <a:off x="6586000" y="965600"/>
            <a:ext cx="5115900" cy="4926900"/>
          </a:xfrm>
          <a:prstGeom prst="rect">
            <a:avLst/>
          </a:prstGeom>
          <a:noFill/>
          <a:ln>
            <a:noFill/>
          </a:ln>
        </p:spPr>
        <p:txBody>
          <a:bodyPr anchorCtr="0" anchor="ctr" bIns="121900" lIns="121900" spcFirstLastPara="1" rIns="121900" wrap="square" tIns="121900">
            <a:normAutofit/>
          </a:bodyPr>
          <a:lstStyle>
            <a:lvl1pPr indent="-381000" lvl="0" marL="457200" algn="l">
              <a:lnSpc>
                <a:spcPct val="115000"/>
              </a:lnSpc>
              <a:spcBef>
                <a:spcPts val="0"/>
              </a:spcBef>
              <a:spcAft>
                <a:spcPts val="0"/>
              </a:spcAft>
              <a:buClr>
                <a:schemeClr val="lt1"/>
              </a:buClr>
              <a:buSzPts val="2400"/>
              <a:buChar char="●"/>
              <a:defRPr>
                <a:solidFill>
                  <a:schemeClr val="lt1"/>
                </a:solidFill>
              </a:defRPr>
            </a:lvl1pPr>
            <a:lvl2pPr indent="-349250" lvl="1" marL="914400" algn="l">
              <a:lnSpc>
                <a:spcPct val="115000"/>
              </a:lnSpc>
              <a:spcBef>
                <a:spcPts val="0"/>
              </a:spcBef>
              <a:spcAft>
                <a:spcPts val="0"/>
              </a:spcAft>
              <a:buClr>
                <a:schemeClr val="lt1"/>
              </a:buClr>
              <a:buSzPts val="1900"/>
              <a:buChar char="○"/>
              <a:defRPr>
                <a:solidFill>
                  <a:schemeClr val="lt1"/>
                </a:solidFill>
              </a:defRPr>
            </a:lvl2pPr>
            <a:lvl3pPr indent="-349250" lvl="2" marL="1371600" algn="l">
              <a:lnSpc>
                <a:spcPct val="115000"/>
              </a:lnSpc>
              <a:spcBef>
                <a:spcPts val="0"/>
              </a:spcBef>
              <a:spcAft>
                <a:spcPts val="0"/>
              </a:spcAft>
              <a:buClr>
                <a:schemeClr val="lt1"/>
              </a:buClr>
              <a:buSzPts val="1900"/>
              <a:buChar char="■"/>
              <a:defRPr>
                <a:solidFill>
                  <a:schemeClr val="lt1"/>
                </a:solidFill>
              </a:defRPr>
            </a:lvl3pPr>
            <a:lvl4pPr indent="-349250" lvl="3" marL="1828800" algn="l">
              <a:lnSpc>
                <a:spcPct val="115000"/>
              </a:lnSpc>
              <a:spcBef>
                <a:spcPts val="0"/>
              </a:spcBef>
              <a:spcAft>
                <a:spcPts val="0"/>
              </a:spcAft>
              <a:buClr>
                <a:schemeClr val="lt1"/>
              </a:buClr>
              <a:buSzPts val="1900"/>
              <a:buChar char="●"/>
              <a:defRPr>
                <a:solidFill>
                  <a:schemeClr val="lt1"/>
                </a:solidFill>
              </a:defRPr>
            </a:lvl4pPr>
            <a:lvl5pPr indent="-349250" lvl="4" marL="2286000" algn="l">
              <a:lnSpc>
                <a:spcPct val="115000"/>
              </a:lnSpc>
              <a:spcBef>
                <a:spcPts val="0"/>
              </a:spcBef>
              <a:spcAft>
                <a:spcPts val="0"/>
              </a:spcAft>
              <a:buClr>
                <a:schemeClr val="lt1"/>
              </a:buClr>
              <a:buSzPts val="1900"/>
              <a:buChar char="○"/>
              <a:defRPr>
                <a:solidFill>
                  <a:schemeClr val="lt1"/>
                </a:solidFill>
              </a:defRPr>
            </a:lvl5pPr>
            <a:lvl6pPr indent="-349250" lvl="5" marL="2743200" algn="l">
              <a:lnSpc>
                <a:spcPct val="115000"/>
              </a:lnSpc>
              <a:spcBef>
                <a:spcPts val="0"/>
              </a:spcBef>
              <a:spcAft>
                <a:spcPts val="0"/>
              </a:spcAft>
              <a:buClr>
                <a:schemeClr val="lt1"/>
              </a:buClr>
              <a:buSzPts val="1900"/>
              <a:buChar char="■"/>
              <a:defRPr>
                <a:solidFill>
                  <a:schemeClr val="lt1"/>
                </a:solidFill>
              </a:defRPr>
            </a:lvl6pPr>
            <a:lvl7pPr indent="-349250" lvl="6" marL="3200400" algn="l">
              <a:lnSpc>
                <a:spcPct val="115000"/>
              </a:lnSpc>
              <a:spcBef>
                <a:spcPts val="0"/>
              </a:spcBef>
              <a:spcAft>
                <a:spcPts val="0"/>
              </a:spcAft>
              <a:buClr>
                <a:schemeClr val="lt1"/>
              </a:buClr>
              <a:buSzPts val="1900"/>
              <a:buChar char="●"/>
              <a:defRPr>
                <a:solidFill>
                  <a:schemeClr val="lt1"/>
                </a:solidFill>
              </a:defRPr>
            </a:lvl7pPr>
            <a:lvl8pPr indent="-349250" lvl="7" marL="3657600" algn="l">
              <a:lnSpc>
                <a:spcPct val="115000"/>
              </a:lnSpc>
              <a:spcBef>
                <a:spcPts val="0"/>
              </a:spcBef>
              <a:spcAft>
                <a:spcPts val="0"/>
              </a:spcAft>
              <a:buClr>
                <a:schemeClr val="lt1"/>
              </a:buClr>
              <a:buSzPts val="1900"/>
              <a:buChar char="○"/>
              <a:defRPr>
                <a:solidFill>
                  <a:schemeClr val="lt1"/>
                </a:solidFill>
              </a:defRPr>
            </a:lvl8pPr>
            <a:lvl9pPr indent="-349250" lvl="8" marL="4114800" algn="l">
              <a:lnSpc>
                <a:spcPct val="115000"/>
              </a:lnSpc>
              <a:spcBef>
                <a:spcPts val="0"/>
              </a:spcBef>
              <a:spcAft>
                <a:spcPts val="0"/>
              </a:spcAft>
              <a:buClr>
                <a:schemeClr val="lt1"/>
              </a:buClr>
              <a:buSzPts val="1900"/>
              <a:buChar char="■"/>
              <a:defRPr>
                <a:solidFill>
                  <a:schemeClr val="lt1"/>
                </a:solidFill>
              </a:defRPr>
            </a:lvl9pPr>
          </a:lstStyle>
          <a:p/>
        </p:txBody>
      </p:sp>
      <p:sp>
        <p:nvSpPr>
          <p:cNvPr id="213" name="Google Shape;213;g36fd9fba146_0_1627"/>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14" name="Shape 214"/>
        <p:cNvGrpSpPr/>
        <p:nvPr/>
      </p:nvGrpSpPr>
      <p:grpSpPr>
        <a:xfrm>
          <a:off x="0" y="0"/>
          <a:ext cx="0" cy="0"/>
          <a:chOff x="0" y="0"/>
          <a:chExt cx="0" cy="0"/>
        </a:xfrm>
      </p:grpSpPr>
      <p:sp>
        <p:nvSpPr>
          <p:cNvPr id="215" name="Google Shape;215;g36fd9fba146_0_1634"/>
          <p:cNvSpPr txBox="1"/>
          <p:nvPr>
            <p:ph idx="1" type="body"/>
          </p:nvPr>
        </p:nvSpPr>
        <p:spPr>
          <a:xfrm>
            <a:off x="426000" y="5640767"/>
            <a:ext cx="7998300" cy="798300"/>
          </a:xfrm>
          <a:prstGeom prst="rect">
            <a:avLst/>
          </a:prstGeom>
          <a:noFill/>
          <a:ln>
            <a:noFill/>
          </a:ln>
        </p:spPr>
        <p:txBody>
          <a:bodyPr anchorCtr="0" anchor="ctr" bIns="121900" lIns="121900" spcFirstLastPara="1" rIns="121900" wrap="square" tIns="121900">
            <a:normAutofit/>
          </a:bodyPr>
          <a:lstStyle>
            <a:lvl1pPr indent="-228600" lvl="0" marL="457200" algn="l">
              <a:lnSpc>
                <a:spcPct val="100000"/>
              </a:lnSpc>
              <a:spcBef>
                <a:spcPts val="0"/>
              </a:spcBef>
              <a:spcAft>
                <a:spcPts val="0"/>
              </a:spcAft>
              <a:buSzPts val="2400"/>
              <a:buNone/>
              <a:defRPr/>
            </a:lvl1pPr>
          </a:lstStyle>
          <a:p/>
        </p:txBody>
      </p:sp>
      <p:sp>
        <p:nvSpPr>
          <p:cNvPr id="216" name="Google Shape;216;g36fd9fba146_0_1634"/>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217" name="Shape 217"/>
        <p:cNvGrpSpPr/>
        <p:nvPr/>
      </p:nvGrpSpPr>
      <p:grpSpPr>
        <a:xfrm>
          <a:off x="0" y="0"/>
          <a:ext cx="0" cy="0"/>
          <a:chOff x="0" y="0"/>
          <a:chExt cx="0" cy="0"/>
        </a:xfrm>
      </p:grpSpPr>
      <p:grpSp>
        <p:nvGrpSpPr>
          <p:cNvPr id="218" name="Google Shape;218;g36fd9fba146_0_1637"/>
          <p:cNvGrpSpPr/>
          <p:nvPr/>
        </p:nvGrpSpPr>
        <p:grpSpPr>
          <a:xfrm>
            <a:off x="8130968" y="7"/>
            <a:ext cx="4060732" cy="2707359"/>
            <a:chOff x="6098378" y="5"/>
            <a:chExt cx="3045625" cy="2030570"/>
          </a:xfrm>
        </p:grpSpPr>
        <p:sp>
          <p:nvSpPr>
            <p:cNvPr id="219" name="Google Shape;219;g36fd9fba146_0_1637"/>
            <p:cNvSpPr/>
            <p:nvPr/>
          </p:nvSpPr>
          <p:spPr>
            <a:xfrm>
              <a:off x="8128803" y="16"/>
              <a:ext cx="1015200" cy="1015200"/>
            </a:xfrm>
            <a:prstGeom prst="rect">
              <a:avLst/>
            </a:pr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g36fd9fba146_0_1637"/>
            <p:cNvSpPr/>
            <p:nvPr/>
          </p:nvSpPr>
          <p:spPr>
            <a:xfrm flipH="1">
              <a:off x="7113463" y="5"/>
              <a:ext cx="1015200" cy="1015200"/>
            </a:xfrm>
            <a:prstGeom prst="rtTriangle">
              <a:avLst/>
            </a:pr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g36fd9fba146_0_1637"/>
            <p:cNvSpPr/>
            <p:nvPr/>
          </p:nvSpPr>
          <p:spPr>
            <a:xfrm flipH="1" rot="10800000">
              <a:off x="7113588" y="107"/>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g36fd9fba146_0_1637"/>
            <p:cNvSpPr/>
            <p:nvPr/>
          </p:nvSpPr>
          <p:spPr>
            <a:xfrm rot="10800000">
              <a:off x="6098378" y="97"/>
              <a:ext cx="1015200" cy="1015200"/>
            </a:xfrm>
            <a:prstGeom prst="rtTriangle">
              <a:avLst/>
            </a:pr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g36fd9fba146_0_1637"/>
            <p:cNvSpPr/>
            <p:nvPr/>
          </p:nvSpPr>
          <p:spPr>
            <a:xfrm rot="10800000">
              <a:off x="8128789" y="1015375"/>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24" name="Google Shape;224;g36fd9fba146_0_1637"/>
          <p:cNvSpPr txBox="1"/>
          <p:nvPr>
            <p:ph hasCustomPrompt="1" type="title"/>
          </p:nvPr>
        </p:nvSpPr>
        <p:spPr>
          <a:xfrm>
            <a:off x="415600" y="1674733"/>
            <a:ext cx="11360700" cy="27075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Clr>
                <a:schemeClr val="lt1"/>
              </a:buClr>
              <a:buSzPts val="16000"/>
              <a:buNone/>
              <a:defRPr sz="16000">
                <a:solidFill>
                  <a:schemeClr val="lt1"/>
                </a:solidFill>
              </a:defRPr>
            </a:lvl1pPr>
            <a:lvl2pPr lvl="1" algn="ctr">
              <a:lnSpc>
                <a:spcPct val="100000"/>
              </a:lnSpc>
              <a:spcBef>
                <a:spcPts val="0"/>
              </a:spcBef>
              <a:spcAft>
                <a:spcPts val="0"/>
              </a:spcAft>
              <a:buClr>
                <a:schemeClr val="lt1"/>
              </a:buClr>
              <a:buSzPts val="16000"/>
              <a:buNone/>
              <a:defRPr sz="16000">
                <a:solidFill>
                  <a:schemeClr val="lt1"/>
                </a:solidFill>
              </a:defRPr>
            </a:lvl2pPr>
            <a:lvl3pPr lvl="2" algn="ctr">
              <a:lnSpc>
                <a:spcPct val="100000"/>
              </a:lnSpc>
              <a:spcBef>
                <a:spcPts val="0"/>
              </a:spcBef>
              <a:spcAft>
                <a:spcPts val="0"/>
              </a:spcAft>
              <a:buClr>
                <a:schemeClr val="lt1"/>
              </a:buClr>
              <a:buSzPts val="16000"/>
              <a:buNone/>
              <a:defRPr sz="16000">
                <a:solidFill>
                  <a:schemeClr val="lt1"/>
                </a:solidFill>
              </a:defRPr>
            </a:lvl3pPr>
            <a:lvl4pPr lvl="3" algn="ctr">
              <a:lnSpc>
                <a:spcPct val="100000"/>
              </a:lnSpc>
              <a:spcBef>
                <a:spcPts val="0"/>
              </a:spcBef>
              <a:spcAft>
                <a:spcPts val="0"/>
              </a:spcAft>
              <a:buClr>
                <a:schemeClr val="lt1"/>
              </a:buClr>
              <a:buSzPts val="16000"/>
              <a:buNone/>
              <a:defRPr sz="16000">
                <a:solidFill>
                  <a:schemeClr val="lt1"/>
                </a:solidFill>
              </a:defRPr>
            </a:lvl4pPr>
            <a:lvl5pPr lvl="4" algn="ctr">
              <a:lnSpc>
                <a:spcPct val="100000"/>
              </a:lnSpc>
              <a:spcBef>
                <a:spcPts val="0"/>
              </a:spcBef>
              <a:spcAft>
                <a:spcPts val="0"/>
              </a:spcAft>
              <a:buClr>
                <a:schemeClr val="lt1"/>
              </a:buClr>
              <a:buSzPts val="16000"/>
              <a:buNone/>
              <a:defRPr sz="16000">
                <a:solidFill>
                  <a:schemeClr val="lt1"/>
                </a:solidFill>
              </a:defRPr>
            </a:lvl5pPr>
            <a:lvl6pPr lvl="5" algn="ctr">
              <a:lnSpc>
                <a:spcPct val="100000"/>
              </a:lnSpc>
              <a:spcBef>
                <a:spcPts val="0"/>
              </a:spcBef>
              <a:spcAft>
                <a:spcPts val="0"/>
              </a:spcAft>
              <a:buClr>
                <a:schemeClr val="lt1"/>
              </a:buClr>
              <a:buSzPts val="16000"/>
              <a:buNone/>
              <a:defRPr sz="16000">
                <a:solidFill>
                  <a:schemeClr val="lt1"/>
                </a:solidFill>
              </a:defRPr>
            </a:lvl6pPr>
            <a:lvl7pPr lvl="6" algn="ctr">
              <a:lnSpc>
                <a:spcPct val="100000"/>
              </a:lnSpc>
              <a:spcBef>
                <a:spcPts val="0"/>
              </a:spcBef>
              <a:spcAft>
                <a:spcPts val="0"/>
              </a:spcAft>
              <a:buClr>
                <a:schemeClr val="lt1"/>
              </a:buClr>
              <a:buSzPts val="16000"/>
              <a:buNone/>
              <a:defRPr sz="16000">
                <a:solidFill>
                  <a:schemeClr val="lt1"/>
                </a:solidFill>
              </a:defRPr>
            </a:lvl7pPr>
            <a:lvl8pPr lvl="7" algn="ctr">
              <a:lnSpc>
                <a:spcPct val="100000"/>
              </a:lnSpc>
              <a:spcBef>
                <a:spcPts val="0"/>
              </a:spcBef>
              <a:spcAft>
                <a:spcPts val="0"/>
              </a:spcAft>
              <a:buClr>
                <a:schemeClr val="lt1"/>
              </a:buClr>
              <a:buSzPts val="16000"/>
              <a:buNone/>
              <a:defRPr sz="16000">
                <a:solidFill>
                  <a:schemeClr val="lt1"/>
                </a:solidFill>
              </a:defRPr>
            </a:lvl8pPr>
            <a:lvl9pPr lvl="8" algn="ctr">
              <a:lnSpc>
                <a:spcPct val="100000"/>
              </a:lnSpc>
              <a:spcBef>
                <a:spcPts val="0"/>
              </a:spcBef>
              <a:spcAft>
                <a:spcPts val="0"/>
              </a:spcAft>
              <a:buClr>
                <a:schemeClr val="lt1"/>
              </a:buClr>
              <a:buSzPts val="16000"/>
              <a:buNone/>
              <a:defRPr sz="16000">
                <a:solidFill>
                  <a:schemeClr val="lt1"/>
                </a:solidFill>
              </a:defRPr>
            </a:lvl9pPr>
          </a:lstStyle>
          <a:p>
            <a:r>
              <a:t>xx%</a:t>
            </a:r>
          </a:p>
        </p:txBody>
      </p:sp>
      <p:sp>
        <p:nvSpPr>
          <p:cNvPr id="225" name="Google Shape;225;g36fd9fba146_0_1637"/>
          <p:cNvSpPr txBox="1"/>
          <p:nvPr>
            <p:ph idx="1" type="body"/>
          </p:nvPr>
        </p:nvSpPr>
        <p:spPr>
          <a:xfrm>
            <a:off x="415600" y="4492300"/>
            <a:ext cx="11360700" cy="1709100"/>
          </a:xfrm>
          <a:prstGeom prst="rect">
            <a:avLst/>
          </a:prstGeom>
          <a:noFill/>
          <a:ln>
            <a:noFill/>
          </a:ln>
        </p:spPr>
        <p:txBody>
          <a:bodyPr anchorCtr="0" anchor="t" bIns="121900" lIns="121900" spcFirstLastPara="1" rIns="121900" wrap="square" tIns="121900">
            <a:normAutofit/>
          </a:bodyPr>
          <a:lstStyle>
            <a:lvl1pPr indent="-381000" lvl="0" marL="457200" algn="ctr">
              <a:lnSpc>
                <a:spcPct val="115000"/>
              </a:lnSpc>
              <a:spcBef>
                <a:spcPts val="0"/>
              </a:spcBef>
              <a:spcAft>
                <a:spcPts val="0"/>
              </a:spcAft>
              <a:buClr>
                <a:schemeClr val="lt1"/>
              </a:buClr>
              <a:buSzPts val="2400"/>
              <a:buChar char="●"/>
              <a:defRPr>
                <a:solidFill>
                  <a:schemeClr val="lt1"/>
                </a:solidFill>
              </a:defRPr>
            </a:lvl1pPr>
            <a:lvl2pPr indent="-349250" lvl="1" marL="914400" algn="ctr">
              <a:lnSpc>
                <a:spcPct val="115000"/>
              </a:lnSpc>
              <a:spcBef>
                <a:spcPts val="0"/>
              </a:spcBef>
              <a:spcAft>
                <a:spcPts val="0"/>
              </a:spcAft>
              <a:buClr>
                <a:schemeClr val="lt1"/>
              </a:buClr>
              <a:buSzPts val="1900"/>
              <a:buChar char="○"/>
              <a:defRPr>
                <a:solidFill>
                  <a:schemeClr val="lt1"/>
                </a:solidFill>
              </a:defRPr>
            </a:lvl2pPr>
            <a:lvl3pPr indent="-349250" lvl="2" marL="1371600" algn="ctr">
              <a:lnSpc>
                <a:spcPct val="115000"/>
              </a:lnSpc>
              <a:spcBef>
                <a:spcPts val="0"/>
              </a:spcBef>
              <a:spcAft>
                <a:spcPts val="0"/>
              </a:spcAft>
              <a:buClr>
                <a:schemeClr val="lt1"/>
              </a:buClr>
              <a:buSzPts val="1900"/>
              <a:buChar char="■"/>
              <a:defRPr>
                <a:solidFill>
                  <a:schemeClr val="lt1"/>
                </a:solidFill>
              </a:defRPr>
            </a:lvl3pPr>
            <a:lvl4pPr indent="-349250" lvl="3" marL="1828800" algn="ctr">
              <a:lnSpc>
                <a:spcPct val="115000"/>
              </a:lnSpc>
              <a:spcBef>
                <a:spcPts val="0"/>
              </a:spcBef>
              <a:spcAft>
                <a:spcPts val="0"/>
              </a:spcAft>
              <a:buClr>
                <a:schemeClr val="lt1"/>
              </a:buClr>
              <a:buSzPts val="1900"/>
              <a:buChar char="●"/>
              <a:defRPr>
                <a:solidFill>
                  <a:schemeClr val="lt1"/>
                </a:solidFill>
              </a:defRPr>
            </a:lvl4pPr>
            <a:lvl5pPr indent="-349250" lvl="4" marL="2286000" algn="ctr">
              <a:lnSpc>
                <a:spcPct val="115000"/>
              </a:lnSpc>
              <a:spcBef>
                <a:spcPts val="0"/>
              </a:spcBef>
              <a:spcAft>
                <a:spcPts val="0"/>
              </a:spcAft>
              <a:buClr>
                <a:schemeClr val="lt1"/>
              </a:buClr>
              <a:buSzPts val="1900"/>
              <a:buChar char="○"/>
              <a:defRPr>
                <a:solidFill>
                  <a:schemeClr val="lt1"/>
                </a:solidFill>
              </a:defRPr>
            </a:lvl5pPr>
            <a:lvl6pPr indent="-349250" lvl="5" marL="2743200" algn="ctr">
              <a:lnSpc>
                <a:spcPct val="115000"/>
              </a:lnSpc>
              <a:spcBef>
                <a:spcPts val="0"/>
              </a:spcBef>
              <a:spcAft>
                <a:spcPts val="0"/>
              </a:spcAft>
              <a:buClr>
                <a:schemeClr val="lt1"/>
              </a:buClr>
              <a:buSzPts val="1900"/>
              <a:buChar char="■"/>
              <a:defRPr>
                <a:solidFill>
                  <a:schemeClr val="lt1"/>
                </a:solidFill>
              </a:defRPr>
            </a:lvl6pPr>
            <a:lvl7pPr indent="-349250" lvl="6" marL="3200400" algn="ctr">
              <a:lnSpc>
                <a:spcPct val="115000"/>
              </a:lnSpc>
              <a:spcBef>
                <a:spcPts val="0"/>
              </a:spcBef>
              <a:spcAft>
                <a:spcPts val="0"/>
              </a:spcAft>
              <a:buClr>
                <a:schemeClr val="lt1"/>
              </a:buClr>
              <a:buSzPts val="1900"/>
              <a:buChar char="●"/>
              <a:defRPr>
                <a:solidFill>
                  <a:schemeClr val="lt1"/>
                </a:solidFill>
              </a:defRPr>
            </a:lvl7pPr>
            <a:lvl8pPr indent="-349250" lvl="7" marL="3657600" algn="ctr">
              <a:lnSpc>
                <a:spcPct val="115000"/>
              </a:lnSpc>
              <a:spcBef>
                <a:spcPts val="0"/>
              </a:spcBef>
              <a:spcAft>
                <a:spcPts val="0"/>
              </a:spcAft>
              <a:buClr>
                <a:schemeClr val="lt1"/>
              </a:buClr>
              <a:buSzPts val="1900"/>
              <a:buChar char="○"/>
              <a:defRPr>
                <a:solidFill>
                  <a:schemeClr val="lt1"/>
                </a:solidFill>
              </a:defRPr>
            </a:lvl8pPr>
            <a:lvl9pPr indent="-349250" lvl="8" marL="4114800" algn="ctr">
              <a:lnSpc>
                <a:spcPct val="115000"/>
              </a:lnSpc>
              <a:spcBef>
                <a:spcPts val="0"/>
              </a:spcBef>
              <a:spcAft>
                <a:spcPts val="0"/>
              </a:spcAft>
              <a:buClr>
                <a:schemeClr val="lt1"/>
              </a:buClr>
              <a:buSzPts val="1900"/>
              <a:buChar char="■"/>
              <a:defRPr>
                <a:solidFill>
                  <a:schemeClr val="lt1"/>
                </a:solidFill>
              </a:defRPr>
            </a:lvl9pPr>
          </a:lstStyle>
          <a:p/>
        </p:txBody>
      </p:sp>
      <p:sp>
        <p:nvSpPr>
          <p:cNvPr id="226" name="Google Shape;226;g36fd9fba146_0_1637"/>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27" name="Shape 227"/>
        <p:cNvGrpSpPr/>
        <p:nvPr/>
      </p:nvGrpSpPr>
      <p:grpSpPr>
        <a:xfrm>
          <a:off x="0" y="0"/>
          <a:ext cx="0" cy="0"/>
          <a:chOff x="0" y="0"/>
          <a:chExt cx="0" cy="0"/>
        </a:xfrm>
      </p:grpSpPr>
      <p:sp>
        <p:nvSpPr>
          <p:cNvPr id="228" name="Google Shape;228;g36fd9fba146_0_1647"/>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29" name="Shape 229"/>
        <p:cNvGrpSpPr/>
        <p:nvPr/>
      </p:nvGrpSpPr>
      <p:grpSpPr>
        <a:xfrm>
          <a:off x="0" y="0"/>
          <a:ext cx="0" cy="0"/>
          <a:chOff x="0" y="0"/>
          <a:chExt cx="0" cy="0"/>
        </a:xfrm>
      </p:grpSpPr>
      <p:sp>
        <p:nvSpPr>
          <p:cNvPr id="230" name="Google Shape;230;g36fd9fba146_0_1649"/>
          <p:cNvSpPr/>
          <p:nvPr/>
        </p:nvSpPr>
        <p:spPr>
          <a:xfrm>
            <a:off x="0" y="0"/>
            <a:ext cx="12192000" cy="1225500"/>
          </a:xfrm>
          <a:prstGeom prst="rect">
            <a:avLst/>
          </a:prstGeom>
          <a:solidFill>
            <a:srgbClr val="C3404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231" name="Google Shape;231;g36fd9fba146_0_1649"/>
          <p:cNvSpPr txBox="1"/>
          <p:nvPr>
            <p:ph idx="1" type="body"/>
          </p:nvPr>
        </p:nvSpPr>
        <p:spPr>
          <a:xfrm>
            <a:off x="262463" y="1750000"/>
            <a:ext cx="11385000" cy="807600"/>
          </a:xfrm>
          <a:prstGeom prst="rect">
            <a:avLst/>
          </a:prstGeom>
          <a:noFill/>
          <a:ln cap="flat" cmpd="sng" w="12700">
            <a:solidFill>
              <a:schemeClr val="dk1"/>
            </a:solidFill>
            <a:prstDash val="dot"/>
            <a:round/>
            <a:headEnd len="sm" w="sm" type="none"/>
            <a:tailEnd len="sm" w="sm" type="none"/>
          </a:ln>
        </p:spPr>
        <p:txBody>
          <a:bodyPr anchorCtr="0" anchor="b" bIns="45700" lIns="91425" spcFirstLastPara="1" rIns="91425" wrap="square" tIns="45700">
            <a:norm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250"/>
              </a:spcBef>
              <a:spcAft>
                <a:spcPts val="0"/>
              </a:spcAft>
              <a:buSzPts val="2000"/>
              <a:buNone/>
              <a:defRPr b="1" sz="2000"/>
            </a:lvl2pPr>
            <a:lvl3pPr indent="-228600" lvl="2" marL="1371600" algn="l">
              <a:lnSpc>
                <a:spcPct val="90000"/>
              </a:lnSpc>
              <a:spcBef>
                <a:spcPts val="250"/>
              </a:spcBef>
              <a:spcAft>
                <a:spcPts val="0"/>
              </a:spcAft>
              <a:buSzPts val="1800"/>
              <a:buNone/>
              <a:defRPr b="1" sz="1800"/>
            </a:lvl3pPr>
            <a:lvl4pPr indent="-228600" lvl="3" marL="1828800" algn="l">
              <a:lnSpc>
                <a:spcPct val="90000"/>
              </a:lnSpc>
              <a:spcBef>
                <a:spcPts val="250"/>
              </a:spcBef>
              <a:spcAft>
                <a:spcPts val="0"/>
              </a:spcAft>
              <a:buSzPts val="1600"/>
              <a:buNone/>
              <a:defRPr b="1" sz="1600"/>
            </a:lvl4pPr>
            <a:lvl5pPr indent="-228600" lvl="4" marL="2286000" algn="l">
              <a:lnSpc>
                <a:spcPct val="90000"/>
              </a:lnSpc>
              <a:spcBef>
                <a:spcPts val="250"/>
              </a:spcBef>
              <a:spcAft>
                <a:spcPts val="0"/>
              </a:spcAft>
              <a:buSzPts val="1600"/>
              <a:buNone/>
              <a:defRPr b="1" sz="1600"/>
            </a:lvl5pPr>
            <a:lvl6pPr indent="-228600" lvl="5" marL="2743200" algn="l">
              <a:lnSpc>
                <a:spcPct val="90000"/>
              </a:lnSpc>
              <a:spcBef>
                <a:spcPts val="250"/>
              </a:spcBef>
              <a:spcAft>
                <a:spcPts val="0"/>
              </a:spcAft>
              <a:buSzPts val="1600"/>
              <a:buNone/>
              <a:defRPr b="1" sz="1600"/>
            </a:lvl6pPr>
            <a:lvl7pPr indent="-228600" lvl="6" marL="3200400" algn="l">
              <a:lnSpc>
                <a:spcPct val="90000"/>
              </a:lnSpc>
              <a:spcBef>
                <a:spcPts val="250"/>
              </a:spcBef>
              <a:spcAft>
                <a:spcPts val="0"/>
              </a:spcAft>
              <a:buSzPts val="1600"/>
              <a:buNone/>
              <a:defRPr b="1" sz="1600"/>
            </a:lvl7pPr>
            <a:lvl8pPr indent="-228600" lvl="7" marL="3657600" algn="l">
              <a:lnSpc>
                <a:spcPct val="90000"/>
              </a:lnSpc>
              <a:spcBef>
                <a:spcPts val="250"/>
              </a:spcBef>
              <a:spcAft>
                <a:spcPts val="0"/>
              </a:spcAft>
              <a:buSzPts val="1600"/>
              <a:buNone/>
              <a:defRPr b="1" sz="1600"/>
            </a:lvl8pPr>
            <a:lvl9pPr indent="-228600" lvl="8" marL="4114800" algn="l">
              <a:lnSpc>
                <a:spcPct val="90000"/>
              </a:lnSpc>
              <a:spcBef>
                <a:spcPts val="250"/>
              </a:spcBef>
              <a:spcAft>
                <a:spcPts val="250"/>
              </a:spcAft>
              <a:buSzPts val="1600"/>
              <a:buNone/>
              <a:defRPr b="1" sz="1600"/>
            </a:lvl9pPr>
          </a:lstStyle>
          <a:p/>
        </p:txBody>
      </p:sp>
      <p:sp>
        <p:nvSpPr>
          <p:cNvPr id="232" name="Google Shape;232;g36fd9fba146_0_1649"/>
          <p:cNvSpPr txBox="1"/>
          <p:nvPr>
            <p:ph idx="2" type="body"/>
          </p:nvPr>
        </p:nvSpPr>
        <p:spPr>
          <a:xfrm>
            <a:off x="262464" y="2817976"/>
            <a:ext cx="11385000" cy="3720900"/>
          </a:xfrm>
          <a:prstGeom prst="rect">
            <a:avLst/>
          </a:prstGeom>
          <a:noFill/>
          <a:ln cap="flat" cmpd="sng" w="12700">
            <a:solidFill>
              <a:schemeClr val="dk1"/>
            </a:solidFill>
            <a:prstDash val="dot"/>
            <a:round/>
            <a:headEnd len="sm" w="sm" type="none"/>
            <a:tailEnd len="sm" w="sm" type="none"/>
          </a:ln>
        </p:spPr>
        <p:txBody>
          <a:bodyPr anchorCtr="0" anchor="ctr" bIns="45700" lIns="91425" spcFirstLastPara="1" rIns="91425" wrap="square" tIns="45700">
            <a:normAutofit/>
          </a:bodyPr>
          <a:lstStyle>
            <a:lvl1pPr indent="-342900" lvl="0" marL="457200" algn="l">
              <a:lnSpc>
                <a:spcPct val="90000"/>
              </a:lnSpc>
              <a:spcBef>
                <a:spcPts val="1200"/>
              </a:spcBef>
              <a:spcAft>
                <a:spcPts val="0"/>
              </a:spcAft>
              <a:buSzPts val="1800"/>
              <a:buChar char="●"/>
              <a:defRPr sz="18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233" name="Google Shape;233;g36fd9fba146_0_1649"/>
          <p:cNvSpPr txBox="1"/>
          <p:nvPr>
            <p:ph idx="3" type="body"/>
          </p:nvPr>
        </p:nvSpPr>
        <p:spPr>
          <a:xfrm>
            <a:off x="3402767" y="207481"/>
            <a:ext cx="7095600" cy="979500"/>
          </a:xfrm>
          <a:prstGeom prst="rect">
            <a:avLst/>
          </a:prstGeom>
          <a:noFill/>
          <a:ln>
            <a:noFill/>
          </a:ln>
        </p:spPr>
        <p:txBody>
          <a:bodyPr anchorCtr="0" anchor="ctr" bIns="45700" lIns="91425" spcFirstLastPara="1" rIns="91425" wrap="square" tIns="45700">
            <a:normAutofit/>
          </a:bodyPr>
          <a:lstStyle>
            <a:lvl1pPr indent="-228600" lvl="0" marL="457200" marR="0" algn="l">
              <a:lnSpc>
                <a:spcPct val="90000"/>
              </a:lnSpc>
              <a:spcBef>
                <a:spcPts val="1200"/>
              </a:spcBef>
              <a:spcAft>
                <a:spcPts val="0"/>
              </a:spcAft>
              <a:buClr>
                <a:schemeClr val="accent1"/>
              </a:buClr>
              <a:buSzPts val="3600"/>
              <a:buFont typeface="Noto Sans Symbols"/>
              <a:buNone/>
              <a:defRPr sz="36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1" name="Shape 31"/>
        <p:cNvGrpSpPr/>
        <p:nvPr/>
      </p:nvGrpSpPr>
      <p:grpSpPr>
        <a:xfrm>
          <a:off x="0" y="0"/>
          <a:ext cx="0" cy="0"/>
          <a:chOff x="0" y="0"/>
          <a:chExt cx="0" cy="0"/>
        </a:xfrm>
      </p:grpSpPr>
      <p:sp>
        <p:nvSpPr>
          <p:cNvPr id="32" name="Google Shape;32;g3a197422219_0_102"/>
          <p:cNvSpPr/>
          <p:nvPr/>
        </p:nvSpPr>
        <p:spPr>
          <a:xfrm>
            <a:off x="0" y="0"/>
            <a:ext cx="57519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g3a197422219_0_102"/>
          <p:cNvSpPr/>
          <p:nvPr/>
        </p:nvSpPr>
        <p:spPr>
          <a:xfrm>
            <a:off x="0" y="58833"/>
            <a:ext cx="5751356" cy="5865687"/>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34" name="Google Shape;34;g3a197422219_0_102"/>
          <p:cNvSpPr/>
          <p:nvPr/>
        </p:nvSpPr>
        <p:spPr>
          <a:xfrm>
            <a:off x="-167" y="0"/>
            <a:ext cx="5755723" cy="5860653"/>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35" name="Google Shape;35;g3a197422219_0_102"/>
          <p:cNvSpPr txBox="1"/>
          <p:nvPr>
            <p:ph type="title"/>
          </p:nvPr>
        </p:nvSpPr>
        <p:spPr>
          <a:xfrm>
            <a:off x="415633" y="667900"/>
            <a:ext cx="4941900" cy="33453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36" name="Google Shape;36;g3a197422219_0_102"/>
          <p:cNvSpPr txBox="1"/>
          <p:nvPr>
            <p:ph idx="1" type="body"/>
          </p:nvPr>
        </p:nvSpPr>
        <p:spPr>
          <a:xfrm>
            <a:off x="6192900" y="667900"/>
            <a:ext cx="5555100" cy="54648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SzPts val="1700"/>
              <a:buChar char="●"/>
              <a:defRPr/>
            </a:lvl1pPr>
            <a:lvl2pPr indent="-323850" lvl="1" marL="914400" algn="l">
              <a:lnSpc>
                <a:spcPct val="115000"/>
              </a:lnSpc>
              <a:spcBef>
                <a:spcPts val="0"/>
              </a:spcBef>
              <a:spcAft>
                <a:spcPts val="0"/>
              </a:spcAft>
              <a:buSzPts val="1500"/>
              <a:buChar char="○"/>
              <a:defRPr/>
            </a:lvl2pPr>
            <a:lvl3pPr indent="-323850" lvl="2" marL="1371600" algn="l">
              <a:lnSpc>
                <a:spcPct val="115000"/>
              </a:lnSpc>
              <a:spcBef>
                <a:spcPts val="0"/>
              </a:spcBef>
              <a:spcAft>
                <a:spcPts val="0"/>
              </a:spcAft>
              <a:buSzPts val="1500"/>
              <a:buChar char="■"/>
              <a:defRPr/>
            </a:lvl3pPr>
            <a:lvl4pPr indent="-323850" lvl="3" marL="1828800" algn="l">
              <a:lnSpc>
                <a:spcPct val="115000"/>
              </a:lnSpc>
              <a:spcBef>
                <a:spcPts val="0"/>
              </a:spcBef>
              <a:spcAft>
                <a:spcPts val="0"/>
              </a:spcAft>
              <a:buSzPts val="1500"/>
              <a:buChar char="●"/>
              <a:defRPr/>
            </a:lvl4pPr>
            <a:lvl5pPr indent="-323850" lvl="4" marL="2286000" algn="l">
              <a:lnSpc>
                <a:spcPct val="115000"/>
              </a:lnSpc>
              <a:spcBef>
                <a:spcPts val="0"/>
              </a:spcBef>
              <a:spcAft>
                <a:spcPts val="0"/>
              </a:spcAft>
              <a:buSzPts val="1500"/>
              <a:buChar char="○"/>
              <a:defRPr/>
            </a:lvl5pPr>
            <a:lvl6pPr indent="-323850" lvl="5" marL="2743200" algn="l">
              <a:lnSpc>
                <a:spcPct val="115000"/>
              </a:lnSpc>
              <a:spcBef>
                <a:spcPts val="0"/>
              </a:spcBef>
              <a:spcAft>
                <a:spcPts val="0"/>
              </a:spcAft>
              <a:buSzPts val="1500"/>
              <a:buChar char="■"/>
              <a:defRPr/>
            </a:lvl6pPr>
            <a:lvl7pPr indent="-323850" lvl="6" marL="3200400" algn="l">
              <a:lnSpc>
                <a:spcPct val="115000"/>
              </a:lnSpc>
              <a:spcBef>
                <a:spcPts val="0"/>
              </a:spcBef>
              <a:spcAft>
                <a:spcPts val="0"/>
              </a:spcAft>
              <a:buSzPts val="1500"/>
              <a:buChar char="●"/>
              <a:defRPr/>
            </a:lvl7pPr>
            <a:lvl8pPr indent="-323850" lvl="7" marL="3657600" algn="l">
              <a:lnSpc>
                <a:spcPct val="115000"/>
              </a:lnSpc>
              <a:spcBef>
                <a:spcPts val="0"/>
              </a:spcBef>
              <a:spcAft>
                <a:spcPts val="0"/>
              </a:spcAft>
              <a:buSzPts val="1500"/>
              <a:buChar char="○"/>
              <a:defRPr/>
            </a:lvl8pPr>
            <a:lvl9pPr indent="-323850" lvl="8" marL="4114800" algn="l">
              <a:lnSpc>
                <a:spcPct val="115000"/>
              </a:lnSpc>
              <a:spcBef>
                <a:spcPts val="0"/>
              </a:spcBef>
              <a:spcAft>
                <a:spcPts val="0"/>
              </a:spcAft>
              <a:buSzPts val="1500"/>
              <a:buChar char="■"/>
              <a:defRPr/>
            </a:lvl9pPr>
          </a:lstStyle>
          <a:p/>
        </p:txBody>
      </p:sp>
      <p:sp>
        <p:nvSpPr>
          <p:cNvPr id="37" name="Google Shape;37;g3a197422219_0_102"/>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8" name="Shape 38"/>
        <p:cNvGrpSpPr/>
        <p:nvPr/>
      </p:nvGrpSpPr>
      <p:grpSpPr>
        <a:xfrm>
          <a:off x="0" y="0"/>
          <a:ext cx="0" cy="0"/>
          <a:chOff x="0" y="0"/>
          <a:chExt cx="0" cy="0"/>
        </a:xfrm>
      </p:grpSpPr>
      <p:sp>
        <p:nvSpPr>
          <p:cNvPr id="39" name="Google Shape;39;g3a197422219_0_109"/>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g3a197422219_0_109"/>
          <p:cNvSpPr txBox="1"/>
          <p:nvPr>
            <p:ph type="title"/>
          </p:nvPr>
        </p:nvSpPr>
        <p:spPr>
          <a:xfrm>
            <a:off x="415633" y="667900"/>
            <a:ext cx="11360700" cy="8316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41" name="Google Shape;41;g3a197422219_0_109"/>
          <p:cNvSpPr txBox="1"/>
          <p:nvPr>
            <p:ph idx="1" type="body"/>
          </p:nvPr>
        </p:nvSpPr>
        <p:spPr>
          <a:xfrm>
            <a:off x="415600" y="2007600"/>
            <a:ext cx="5333100" cy="41016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SzPts val="1700"/>
              <a:buChar char="●"/>
              <a:defRPr/>
            </a:lvl1pPr>
            <a:lvl2pPr indent="-323850" lvl="1" marL="914400" algn="l">
              <a:lnSpc>
                <a:spcPct val="115000"/>
              </a:lnSpc>
              <a:spcBef>
                <a:spcPts val="0"/>
              </a:spcBef>
              <a:spcAft>
                <a:spcPts val="0"/>
              </a:spcAft>
              <a:buSzPts val="1500"/>
              <a:buChar char="○"/>
              <a:defRPr/>
            </a:lvl2pPr>
            <a:lvl3pPr indent="-323850" lvl="2" marL="1371600" algn="l">
              <a:lnSpc>
                <a:spcPct val="115000"/>
              </a:lnSpc>
              <a:spcBef>
                <a:spcPts val="0"/>
              </a:spcBef>
              <a:spcAft>
                <a:spcPts val="0"/>
              </a:spcAft>
              <a:buSzPts val="1500"/>
              <a:buChar char="■"/>
              <a:defRPr/>
            </a:lvl3pPr>
            <a:lvl4pPr indent="-323850" lvl="3" marL="1828800" algn="l">
              <a:lnSpc>
                <a:spcPct val="115000"/>
              </a:lnSpc>
              <a:spcBef>
                <a:spcPts val="0"/>
              </a:spcBef>
              <a:spcAft>
                <a:spcPts val="0"/>
              </a:spcAft>
              <a:buSzPts val="1500"/>
              <a:buChar char="●"/>
              <a:defRPr/>
            </a:lvl4pPr>
            <a:lvl5pPr indent="-323850" lvl="4" marL="2286000" algn="l">
              <a:lnSpc>
                <a:spcPct val="115000"/>
              </a:lnSpc>
              <a:spcBef>
                <a:spcPts val="0"/>
              </a:spcBef>
              <a:spcAft>
                <a:spcPts val="0"/>
              </a:spcAft>
              <a:buSzPts val="1500"/>
              <a:buChar char="○"/>
              <a:defRPr/>
            </a:lvl5pPr>
            <a:lvl6pPr indent="-323850" lvl="5" marL="2743200" algn="l">
              <a:lnSpc>
                <a:spcPct val="115000"/>
              </a:lnSpc>
              <a:spcBef>
                <a:spcPts val="0"/>
              </a:spcBef>
              <a:spcAft>
                <a:spcPts val="0"/>
              </a:spcAft>
              <a:buSzPts val="1500"/>
              <a:buChar char="■"/>
              <a:defRPr/>
            </a:lvl6pPr>
            <a:lvl7pPr indent="-323850" lvl="6" marL="3200400" algn="l">
              <a:lnSpc>
                <a:spcPct val="115000"/>
              </a:lnSpc>
              <a:spcBef>
                <a:spcPts val="0"/>
              </a:spcBef>
              <a:spcAft>
                <a:spcPts val="0"/>
              </a:spcAft>
              <a:buSzPts val="1500"/>
              <a:buChar char="●"/>
              <a:defRPr/>
            </a:lvl7pPr>
            <a:lvl8pPr indent="-323850" lvl="7" marL="3657600" algn="l">
              <a:lnSpc>
                <a:spcPct val="115000"/>
              </a:lnSpc>
              <a:spcBef>
                <a:spcPts val="0"/>
              </a:spcBef>
              <a:spcAft>
                <a:spcPts val="0"/>
              </a:spcAft>
              <a:buSzPts val="1500"/>
              <a:buChar char="○"/>
              <a:defRPr/>
            </a:lvl8pPr>
            <a:lvl9pPr indent="-323850" lvl="8" marL="4114800" algn="l">
              <a:lnSpc>
                <a:spcPct val="115000"/>
              </a:lnSpc>
              <a:spcBef>
                <a:spcPts val="0"/>
              </a:spcBef>
              <a:spcAft>
                <a:spcPts val="0"/>
              </a:spcAft>
              <a:buSzPts val="1500"/>
              <a:buChar char="■"/>
              <a:defRPr/>
            </a:lvl9pPr>
          </a:lstStyle>
          <a:p/>
        </p:txBody>
      </p:sp>
      <p:sp>
        <p:nvSpPr>
          <p:cNvPr id="42" name="Google Shape;42;g3a197422219_0_109"/>
          <p:cNvSpPr txBox="1"/>
          <p:nvPr>
            <p:ph idx="2" type="body"/>
          </p:nvPr>
        </p:nvSpPr>
        <p:spPr>
          <a:xfrm>
            <a:off x="6443200" y="2007600"/>
            <a:ext cx="5333100" cy="41016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SzPts val="1700"/>
              <a:buChar char="●"/>
              <a:defRPr/>
            </a:lvl1pPr>
            <a:lvl2pPr indent="-323850" lvl="1" marL="914400" algn="l">
              <a:lnSpc>
                <a:spcPct val="115000"/>
              </a:lnSpc>
              <a:spcBef>
                <a:spcPts val="0"/>
              </a:spcBef>
              <a:spcAft>
                <a:spcPts val="0"/>
              </a:spcAft>
              <a:buSzPts val="1500"/>
              <a:buChar char="○"/>
              <a:defRPr/>
            </a:lvl2pPr>
            <a:lvl3pPr indent="-323850" lvl="2" marL="1371600" algn="l">
              <a:lnSpc>
                <a:spcPct val="115000"/>
              </a:lnSpc>
              <a:spcBef>
                <a:spcPts val="0"/>
              </a:spcBef>
              <a:spcAft>
                <a:spcPts val="0"/>
              </a:spcAft>
              <a:buSzPts val="1500"/>
              <a:buChar char="■"/>
              <a:defRPr/>
            </a:lvl3pPr>
            <a:lvl4pPr indent="-323850" lvl="3" marL="1828800" algn="l">
              <a:lnSpc>
                <a:spcPct val="115000"/>
              </a:lnSpc>
              <a:spcBef>
                <a:spcPts val="0"/>
              </a:spcBef>
              <a:spcAft>
                <a:spcPts val="0"/>
              </a:spcAft>
              <a:buSzPts val="1500"/>
              <a:buChar char="●"/>
              <a:defRPr/>
            </a:lvl4pPr>
            <a:lvl5pPr indent="-323850" lvl="4" marL="2286000" algn="l">
              <a:lnSpc>
                <a:spcPct val="115000"/>
              </a:lnSpc>
              <a:spcBef>
                <a:spcPts val="0"/>
              </a:spcBef>
              <a:spcAft>
                <a:spcPts val="0"/>
              </a:spcAft>
              <a:buSzPts val="1500"/>
              <a:buChar char="○"/>
              <a:defRPr/>
            </a:lvl5pPr>
            <a:lvl6pPr indent="-323850" lvl="5" marL="2743200" algn="l">
              <a:lnSpc>
                <a:spcPct val="115000"/>
              </a:lnSpc>
              <a:spcBef>
                <a:spcPts val="0"/>
              </a:spcBef>
              <a:spcAft>
                <a:spcPts val="0"/>
              </a:spcAft>
              <a:buSzPts val="1500"/>
              <a:buChar char="■"/>
              <a:defRPr/>
            </a:lvl6pPr>
            <a:lvl7pPr indent="-323850" lvl="6" marL="3200400" algn="l">
              <a:lnSpc>
                <a:spcPct val="115000"/>
              </a:lnSpc>
              <a:spcBef>
                <a:spcPts val="0"/>
              </a:spcBef>
              <a:spcAft>
                <a:spcPts val="0"/>
              </a:spcAft>
              <a:buSzPts val="1500"/>
              <a:buChar char="●"/>
              <a:defRPr/>
            </a:lvl7pPr>
            <a:lvl8pPr indent="-323850" lvl="7" marL="3657600" algn="l">
              <a:lnSpc>
                <a:spcPct val="115000"/>
              </a:lnSpc>
              <a:spcBef>
                <a:spcPts val="0"/>
              </a:spcBef>
              <a:spcAft>
                <a:spcPts val="0"/>
              </a:spcAft>
              <a:buSzPts val="1500"/>
              <a:buChar char="○"/>
              <a:defRPr/>
            </a:lvl8pPr>
            <a:lvl9pPr indent="-323850" lvl="8" marL="4114800" algn="l">
              <a:lnSpc>
                <a:spcPct val="115000"/>
              </a:lnSpc>
              <a:spcBef>
                <a:spcPts val="0"/>
              </a:spcBef>
              <a:spcAft>
                <a:spcPts val="0"/>
              </a:spcAft>
              <a:buSzPts val="1500"/>
              <a:buChar char="■"/>
              <a:defRPr/>
            </a:lvl9pPr>
          </a:lstStyle>
          <a:p/>
        </p:txBody>
      </p:sp>
      <p:sp>
        <p:nvSpPr>
          <p:cNvPr id="43" name="Google Shape;43;g3a197422219_0_109"/>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4" name="Shape 44"/>
        <p:cNvGrpSpPr/>
        <p:nvPr/>
      </p:nvGrpSpPr>
      <p:grpSpPr>
        <a:xfrm>
          <a:off x="0" y="0"/>
          <a:ext cx="0" cy="0"/>
          <a:chOff x="0" y="0"/>
          <a:chExt cx="0" cy="0"/>
        </a:xfrm>
      </p:grpSpPr>
      <p:sp>
        <p:nvSpPr>
          <p:cNvPr id="45" name="Google Shape;45;g3a197422219_0_115"/>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g3a197422219_0_115"/>
          <p:cNvSpPr txBox="1"/>
          <p:nvPr>
            <p:ph type="title"/>
          </p:nvPr>
        </p:nvSpPr>
        <p:spPr>
          <a:xfrm>
            <a:off x="415633" y="667900"/>
            <a:ext cx="11360700" cy="8316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47" name="Google Shape;47;g3a197422219_0_115"/>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8" name="Shape 48"/>
        <p:cNvGrpSpPr/>
        <p:nvPr/>
      </p:nvGrpSpPr>
      <p:grpSpPr>
        <a:xfrm>
          <a:off x="0" y="0"/>
          <a:ext cx="0" cy="0"/>
          <a:chOff x="0" y="0"/>
          <a:chExt cx="0" cy="0"/>
        </a:xfrm>
      </p:grpSpPr>
      <p:sp>
        <p:nvSpPr>
          <p:cNvPr id="49" name="Google Shape;49;g3a197422219_0_119"/>
          <p:cNvSpPr/>
          <p:nvPr/>
        </p:nvSpPr>
        <p:spPr>
          <a:xfrm>
            <a:off x="0" y="0"/>
            <a:ext cx="50193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g3a197422219_0_119"/>
          <p:cNvSpPr txBox="1"/>
          <p:nvPr>
            <p:ph type="title"/>
          </p:nvPr>
        </p:nvSpPr>
        <p:spPr>
          <a:xfrm>
            <a:off x="415633" y="667900"/>
            <a:ext cx="4170000" cy="24387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51" name="Google Shape;51;g3a197422219_0_119"/>
          <p:cNvSpPr txBox="1"/>
          <p:nvPr>
            <p:ph idx="1" type="body"/>
          </p:nvPr>
        </p:nvSpPr>
        <p:spPr>
          <a:xfrm>
            <a:off x="415600" y="3187533"/>
            <a:ext cx="4170000" cy="30639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Clr>
                <a:schemeClr val="accent2"/>
              </a:buClr>
              <a:buSzPts val="1700"/>
              <a:buChar char="●"/>
              <a:defRPr>
                <a:solidFill>
                  <a:schemeClr val="accent2"/>
                </a:solidFill>
              </a:defRPr>
            </a:lvl1pPr>
            <a:lvl2pPr indent="-323850" lvl="1" marL="914400" algn="l">
              <a:lnSpc>
                <a:spcPct val="115000"/>
              </a:lnSpc>
              <a:spcBef>
                <a:spcPts val="0"/>
              </a:spcBef>
              <a:spcAft>
                <a:spcPts val="0"/>
              </a:spcAft>
              <a:buClr>
                <a:schemeClr val="accent2"/>
              </a:buClr>
              <a:buSzPts val="1500"/>
              <a:buChar char="○"/>
              <a:defRPr>
                <a:solidFill>
                  <a:schemeClr val="accent2"/>
                </a:solidFill>
              </a:defRPr>
            </a:lvl2pPr>
            <a:lvl3pPr indent="-323850" lvl="2" marL="1371600" algn="l">
              <a:lnSpc>
                <a:spcPct val="115000"/>
              </a:lnSpc>
              <a:spcBef>
                <a:spcPts val="0"/>
              </a:spcBef>
              <a:spcAft>
                <a:spcPts val="0"/>
              </a:spcAft>
              <a:buClr>
                <a:schemeClr val="accent2"/>
              </a:buClr>
              <a:buSzPts val="1500"/>
              <a:buChar char="■"/>
              <a:defRPr>
                <a:solidFill>
                  <a:schemeClr val="accent2"/>
                </a:solidFill>
              </a:defRPr>
            </a:lvl3pPr>
            <a:lvl4pPr indent="-323850" lvl="3" marL="1828800" algn="l">
              <a:lnSpc>
                <a:spcPct val="115000"/>
              </a:lnSpc>
              <a:spcBef>
                <a:spcPts val="0"/>
              </a:spcBef>
              <a:spcAft>
                <a:spcPts val="0"/>
              </a:spcAft>
              <a:buClr>
                <a:schemeClr val="accent2"/>
              </a:buClr>
              <a:buSzPts val="1500"/>
              <a:buChar char="●"/>
              <a:defRPr>
                <a:solidFill>
                  <a:schemeClr val="accent2"/>
                </a:solidFill>
              </a:defRPr>
            </a:lvl4pPr>
            <a:lvl5pPr indent="-323850" lvl="4" marL="2286000" algn="l">
              <a:lnSpc>
                <a:spcPct val="115000"/>
              </a:lnSpc>
              <a:spcBef>
                <a:spcPts val="0"/>
              </a:spcBef>
              <a:spcAft>
                <a:spcPts val="0"/>
              </a:spcAft>
              <a:buClr>
                <a:schemeClr val="accent2"/>
              </a:buClr>
              <a:buSzPts val="1500"/>
              <a:buChar char="○"/>
              <a:defRPr>
                <a:solidFill>
                  <a:schemeClr val="accent2"/>
                </a:solidFill>
              </a:defRPr>
            </a:lvl5pPr>
            <a:lvl6pPr indent="-323850" lvl="5" marL="2743200" algn="l">
              <a:lnSpc>
                <a:spcPct val="115000"/>
              </a:lnSpc>
              <a:spcBef>
                <a:spcPts val="0"/>
              </a:spcBef>
              <a:spcAft>
                <a:spcPts val="0"/>
              </a:spcAft>
              <a:buClr>
                <a:schemeClr val="accent2"/>
              </a:buClr>
              <a:buSzPts val="1500"/>
              <a:buChar char="■"/>
              <a:defRPr>
                <a:solidFill>
                  <a:schemeClr val="accent2"/>
                </a:solidFill>
              </a:defRPr>
            </a:lvl6pPr>
            <a:lvl7pPr indent="-323850" lvl="6" marL="3200400" algn="l">
              <a:lnSpc>
                <a:spcPct val="115000"/>
              </a:lnSpc>
              <a:spcBef>
                <a:spcPts val="0"/>
              </a:spcBef>
              <a:spcAft>
                <a:spcPts val="0"/>
              </a:spcAft>
              <a:buClr>
                <a:schemeClr val="accent2"/>
              </a:buClr>
              <a:buSzPts val="1500"/>
              <a:buChar char="●"/>
              <a:defRPr>
                <a:solidFill>
                  <a:schemeClr val="accent2"/>
                </a:solidFill>
              </a:defRPr>
            </a:lvl7pPr>
            <a:lvl8pPr indent="-323850" lvl="7" marL="3657600" algn="l">
              <a:lnSpc>
                <a:spcPct val="115000"/>
              </a:lnSpc>
              <a:spcBef>
                <a:spcPts val="0"/>
              </a:spcBef>
              <a:spcAft>
                <a:spcPts val="0"/>
              </a:spcAft>
              <a:buClr>
                <a:schemeClr val="accent2"/>
              </a:buClr>
              <a:buSzPts val="1500"/>
              <a:buChar char="○"/>
              <a:defRPr>
                <a:solidFill>
                  <a:schemeClr val="accent2"/>
                </a:solidFill>
              </a:defRPr>
            </a:lvl8pPr>
            <a:lvl9pPr indent="-323850" lvl="8" marL="4114800" algn="l">
              <a:lnSpc>
                <a:spcPct val="115000"/>
              </a:lnSpc>
              <a:spcBef>
                <a:spcPts val="0"/>
              </a:spcBef>
              <a:spcAft>
                <a:spcPts val="0"/>
              </a:spcAft>
              <a:buClr>
                <a:schemeClr val="accent2"/>
              </a:buClr>
              <a:buSzPts val="1500"/>
              <a:buChar char="■"/>
              <a:defRPr>
                <a:solidFill>
                  <a:schemeClr val="accent2"/>
                </a:solidFill>
              </a:defRPr>
            </a:lvl9pPr>
          </a:lstStyle>
          <a:p/>
        </p:txBody>
      </p:sp>
      <p:sp>
        <p:nvSpPr>
          <p:cNvPr id="52" name="Google Shape;52;g3a197422219_0_119"/>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3" name="Shape 53"/>
        <p:cNvGrpSpPr/>
        <p:nvPr/>
      </p:nvGrpSpPr>
      <p:grpSpPr>
        <a:xfrm>
          <a:off x="0" y="0"/>
          <a:ext cx="0" cy="0"/>
          <a:chOff x="0" y="0"/>
          <a:chExt cx="0" cy="0"/>
        </a:xfrm>
      </p:grpSpPr>
      <p:sp>
        <p:nvSpPr>
          <p:cNvPr id="54" name="Google Shape;54;g3a197422219_0_124"/>
          <p:cNvSpPr txBox="1"/>
          <p:nvPr>
            <p:ph type="title"/>
          </p:nvPr>
        </p:nvSpPr>
        <p:spPr>
          <a:xfrm>
            <a:off x="415567" y="1064800"/>
            <a:ext cx="8330400" cy="4728300"/>
          </a:xfrm>
          <a:prstGeom prst="rect">
            <a:avLst/>
          </a:prstGeom>
          <a:noFill/>
          <a:ln>
            <a:noFill/>
          </a:ln>
        </p:spPr>
        <p:txBody>
          <a:bodyPr anchorCtr="0" anchor="ctr" bIns="121900" lIns="121900" spcFirstLastPara="1" rIns="121900" wrap="square" tIns="12190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55" name="Google Shape;55;g3a197422219_0_124"/>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6" name="Shape 56"/>
        <p:cNvGrpSpPr/>
        <p:nvPr/>
      </p:nvGrpSpPr>
      <p:grpSpPr>
        <a:xfrm>
          <a:off x="0" y="0"/>
          <a:ext cx="0" cy="0"/>
          <a:chOff x="0" y="0"/>
          <a:chExt cx="0" cy="0"/>
        </a:xfrm>
      </p:grpSpPr>
      <p:sp>
        <p:nvSpPr>
          <p:cNvPr id="57" name="Google Shape;57;g3a197422219_0_127"/>
          <p:cNvSpPr/>
          <p:nvPr/>
        </p:nvSpPr>
        <p:spPr>
          <a:xfrm>
            <a:off x="0" y="0"/>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g3a197422219_0_127"/>
          <p:cNvSpPr txBox="1"/>
          <p:nvPr>
            <p:ph type="title"/>
          </p:nvPr>
        </p:nvSpPr>
        <p:spPr>
          <a:xfrm>
            <a:off x="415067" y="667900"/>
            <a:ext cx="4939200" cy="27327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3700"/>
              <a:buNone/>
              <a:defRPr>
                <a:solidFill>
                  <a:schemeClr val="lt1"/>
                </a:solidFill>
              </a:defRPr>
            </a:lvl1pPr>
            <a:lvl2pPr lvl="1" algn="l">
              <a:lnSpc>
                <a:spcPct val="100000"/>
              </a:lnSpc>
              <a:spcBef>
                <a:spcPts val="0"/>
              </a:spcBef>
              <a:spcAft>
                <a:spcPts val="0"/>
              </a:spcAft>
              <a:buClr>
                <a:schemeClr val="lt1"/>
              </a:buClr>
              <a:buSzPts val="3700"/>
              <a:buNone/>
              <a:defRPr>
                <a:solidFill>
                  <a:schemeClr val="lt1"/>
                </a:solidFill>
              </a:defRPr>
            </a:lvl2pPr>
            <a:lvl3pPr lvl="2" algn="l">
              <a:lnSpc>
                <a:spcPct val="100000"/>
              </a:lnSpc>
              <a:spcBef>
                <a:spcPts val="0"/>
              </a:spcBef>
              <a:spcAft>
                <a:spcPts val="0"/>
              </a:spcAft>
              <a:buClr>
                <a:schemeClr val="lt1"/>
              </a:buClr>
              <a:buSzPts val="3700"/>
              <a:buNone/>
              <a:defRPr>
                <a:solidFill>
                  <a:schemeClr val="lt1"/>
                </a:solidFill>
              </a:defRPr>
            </a:lvl3pPr>
            <a:lvl4pPr lvl="3" algn="l">
              <a:lnSpc>
                <a:spcPct val="100000"/>
              </a:lnSpc>
              <a:spcBef>
                <a:spcPts val="0"/>
              </a:spcBef>
              <a:spcAft>
                <a:spcPts val="0"/>
              </a:spcAft>
              <a:buClr>
                <a:schemeClr val="lt1"/>
              </a:buClr>
              <a:buSzPts val="3700"/>
              <a:buNone/>
              <a:defRPr>
                <a:solidFill>
                  <a:schemeClr val="lt1"/>
                </a:solidFill>
              </a:defRPr>
            </a:lvl4pPr>
            <a:lvl5pPr lvl="4" algn="l">
              <a:lnSpc>
                <a:spcPct val="100000"/>
              </a:lnSpc>
              <a:spcBef>
                <a:spcPts val="0"/>
              </a:spcBef>
              <a:spcAft>
                <a:spcPts val="0"/>
              </a:spcAft>
              <a:buClr>
                <a:schemeClr val="lt1"/>
              </a:buClr>
              <a:buSzPts val="3700"/>
              <a:buNone/>
              <a:defRPr>
                <a:solidFill>
                  <a:schemeClr val="lt1"/>
                </a:solidFill>
              </a:defRPr>
            </a:lvl5pPr>
            <a:lvl6pPr lvl="5" algn="l">
              <a:lnSpc>
                <a:spcPct val="100000"/>
              </a:lnSpc>
              <a:spcBef>
                <a:spcPts val="0"/>
              </a:spcBef>
              <a:spcAft>
                <a:spcPts val="0"/>
              </a:spcAft>
              <a:buClr>
                <a:schemeClr val="lt1"/>
              </a:buClr>
              <a:buSzPts val="3700"/>
              <a:buNone/>
              <a:defRPr>
                <a:solidFill>
                  <a:schemeClr val="lt1"/>
                </a:solidFill>
              </a:defRPr>
            </a:lvl6pPr>
            <a:lvl7pPr lvl="6" algn="l">
              <a:lnSpc>
                <a:spcPct val="100000"/>
              </a:lnSpc>
              <a:spcBef>
                <a:spcPts val="0"/>
              </a:spcBef>
              <a:spcAft>
                <a:spcPts val="0"/>
              </a:spcAft>
              <a:buClr>
                <a:schemeClr val="lt1"/>
              </a:buClr>
              <a:buSzPts val="3700"/>
              <a:buNone/>
              <a:defRPr>
                <a:solidFill>
                  <a:schemeClr val="lt1"/>
                </a:solidFill>
              </a:defRPr>
            </a:lvl7pPr>
            <a:lvl8pPr lvl="7" algn="l">
              <a:lnSpc>
                <a:spcPct val="100000"/>
              </a:lnSpc>
              <a:spcBef>
                <a:spcPts val="0"/>
              </a:spcBef>
              <a:spcAft>
                <a:spcPts val="0"/>
              </a:spcAft>
              <a:buClr>
                <a:schemeClr val="lt1"/>
              </a:buClr>
              <a:buSzPts val="3700"/>
              <a:buNone/>
              <a:defRPr>
                <a:solidFill>
                  <a:schemeClr val="lt1"/>
                </a:solidFill>
              </a:defRPr>
            </a:lvl8pPr>
            <a:lvl9pPr lvl="8" algn="l">
              <a:lnSpc>
                <a:spcPct val="100000"/>
              </a:lnSpc>
              <a:spcBef>
                <a:spcPts val="0"/>
              </a:spcBef>
              <a:spcAft>
                <a:spcPts val="0"/>
              </a:spcAft>
              <a:buClr>
                <a:schemeClr val="lt1"/>
              </a:buClr>
              <a:buSzPts val="3700"/>
              <a:buNone/>
              <a:defRPr>
                <a:solidFill>
                  <a:schemeClr val="lt1"/>
                </a:solidFill>
              </a:defRPr>
            </a:lvl9pPr>
          </a:lstStyle>
          <a:p/>
        </p:txBody>
      </p:sp>
      <p:sp>
        <p:nvSpPr>
          <p:cNvPr id="59" name="Google Shape;59;g3a197422219_0_127"/>
          <p:cNvSpPr txBox="1"/>
          <p:nvPr>
            <p:ph idx="1" type="subTitle"/>
          </p:nvPr>
        </p:nvSpPr>
        <p:spPr>
          <a:xfrm>
            <a:off x="406400" y="3502300"/>
            <a:ext cx="4939200" cy="12357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accent2"/>
              </a:buClr>
              <a:buSzPts val="2100"/>
              <a:buNone/>
              <a:defRPr sz="2100">
                <a:solidFill>
                  <a:schemeClr val="accent2"/>
                </a:solidFill>
              </a:defRPr>
            </a:lvl1pPr>
            <a:lvl2pPr lvl="1" algn="l">
              <a:lnSpc>
                <a:spcPct val="100000"/>
              </a:lnSpc>
              <a:spcBef>
                <a:spcPts val="0"/>
              </a:spcBef>
              <a:spcAft>
                <a:spcPts val="0"/>
              </a:spcAft>
              <a:buClr>
                <a:schemeClr val="accent2"/>
              </a:buClr>
              <a:buSzPts val="2100"/>
              <a:buNone/>
              <a:defRPr sz="2100">
                <a:solidFill>
                  <a:schemeClr val="accent2"/>
                </a:solidFill>
              </a:defRPr>
            </a:lvl2pPr>
            <a:lvl3pPr lvl="2" algn="l">
              <a:lnSpc>
                <a:spcPct val="100000"/>
              </a:lnSpc>
              <a:spcBef>
                <a:spcPts val="0"/>
              </a:spcBef>
              <a:spcAft>
                <a:spcPts val="0"/>
              </a:spcAft>
              <a:buClr>
                <a:schemeClr val="accent2"/>
              </a:buClr>
              <a:buSzPts val="2100"/>
              <a:buNone/>
              <a:defRPr sz="2100">
                <a:solidFill>
                  <a:schemeClr val="accent2"/>
                </a:solidFill>
              </a:defRPr>
            </a:lvl3pPr>
            <a:lvl4pPr lvl="3" algn="l">
              <a:lnSpc>
                <a:spcPct val="100000"/>
              </a:lnSpc>
              <a:spcBef>
                <a:spcPts val="0"/>
              </a:spcBef>
              <a:spcAft>
                <a:spcPts val="0"/>
              </a:spcAft>
              <a:buClr>
                <a:schemeClr val="accent2"/>
              </a:buClr>
              <a:buSzPts val="2100"/>
              <a:buNone/>
              <a:defRPr sz="2100">
                <a:solidFill>
                  <a:schemeClr val="accent2"/>
                </a:solidFill>
              </a:defRPr>
            </a:lvl4pPr>
            <a:lvl5pPr lvl="4" algn="l">
              <a:lnSpc>
                <a:spcPct val="100000"/>
              </a:lnSpc>
              <a:spcBef>
                <a:spcPts val="0"/>
              </a:spcBef>
              <a:spcAft>
                <a:spcPts val="0"/>
              </a:spcAft>
              <a:buClr>
                <a:schemeClr val="accent2"/>
              </a:buClr>
              <a:buSzPts val="2100"/>
              <a:buNone/>
              <a:defRPr sz="2100">
                <a:solidFill>
                  <a:schemeClr val="accent2"/>
                </a:solidFill>
              </a:defRPr>
            </a:lvl5pPr>
            <a:lvl6pPr lvl="5" algn="l">
              <a:lnSpc>
                <a:spcPct val="100000"/>
              </a:lnSpc>
              <a:spcBef>
                <a:spcPts val="0"/>
              </a:spcBef>
              <a:spcAft>
                <a:spcPts val="0"/>
              </a:spcAft>
              <a:buClr>
                <a:schemeClr val="accent2"/>
              </a:buClr>
              <a:buSzPts val="2100"/>
              <a:buNone/>
              <a:defRPr sz="2100">
                <a:solidFill>
                  <a:schemeClr val="accent2"/>
                </a:solidFill>
              </a:defRPr>
            </a:lvl6pPr>
            <a:lvl7pPr lvl="6" algn="l">
              <a:lnSpc>
                <a:spcPct val="100000"/>
              </a:lnSpc>
              <a:spcBef>
                <a:spcPts val="0"/>
              </a:spcBef>
              <a:spcAft>
                <a:spcPts val="0"/>
              </a:spcAft>
              <a:buClr>
                <a:schemeClr val="accent2"/>
              </a:buClr>
              <a:buSzPts val="2100"/>
              <a:buNone/>
              <a:defRPr sz="2100">
                <a:solidFill>
                  <a:schemeClr val="accent2"/>
                </a:solidFill>
              </a:defRPr>
            </a:lvl7pPr>
            <a:lvl8pPr lvl="7" algn="l">
              <a:lnSpc>
                <a:spcPct val="100000"/>
              </a:lnSpc>
              <a:spcBef>
                <a:spcPts val="0"/>
              </a:spcBef>
              <a:spcAft>
                <a:spcPts val="0"/>
              </a:spcAft>
              <a:buClr>
                <a:schemeClr val="accent2"/>
              </a:buClr>
              <a:buSzPts val="2100"/>
              <a:buNone/>
              <a:defRPr sz="2100">
                <a:solidFill>
                  <a:schemeClr val="accent2"/>
                </a:solidFill>
              </a:defRPr>
            </a:lvl8pPr>
            <a:lvl9pPr lvl="8" algn="l">
              <a:lnSpc>
                <a:spcPct val="100000"/>
              </a:lnSpc>
              <a:spcBef>
                <a:spcPts val="0"/>
              </a:spcBef>
              <a:spcAft>
                <a:spcPts val="0"/>
              </a:spcAft>
              <a:buClr>
                <a:schemeClr val="accent2"/>
              </a:buClr>
              <a:buSzPts val="2100"/>
              <a:buNone/>
              <a:defRPr sz="2100">
                <a:solidFill>
                  <a:schemeClr val="accent2"/>
                </a:solidFill>
              </a:defRPr>
            </a:lvl9pPr>
          </a:lstStyle>
          <a:p/>
        </p:txBody>
      </p:sp>
      <p:sp>
        <p:nvSpPr>
          <p:cNvPr id="60" name="Google Shape;60;g3a197422219_0_127"/>
          <p:cNvSpPr txBox="1"/>
          <p:nvPr>
            <p:ph idx="2" type="body"/>
          </p:nvPr>
        </p:nvSpPr>
        <p:spPr>
          <a:xfrm>
            <a:off x="6505367" y="667900"/>
            <a:ext cx="5271900" cy="5481900"/>
          </a:xfrm>
          <a:prstGeom prst="rect">
            <a:avLst/>
          </a:prstGeom>
          <a:noFill/>
          <a:ln>
            <a:noFill/>
          </a:ln>
        </p:spPr>
        <p:txBody>
          <a:bodyPr anchorCtr="0" anchor="t" bIns="121900" lIns="121900" spcFirstLastPara="1" rIns="121900" wrap="square" tIns="121900">
            <a:normAutofit/>
          </a:bodyPr>
          <a:lstStyle>
            <a:lvl1pPr indent="-336550" lvl="0" marL="457200" algn="l">
              <a:lnSpc>
                <a:spcPct val="115000"/>
              </a:lnSpc>
              <a:spcBef>
                <a:spcPts val="0"/>
              </a:spcBef>
              <a:spcAft>
                <a:spcPts val="0"/>
              </a:spcAft>
              <a:buSzPts val="1700"/>
              <a:buChar char="●"/>
              <a:defRPr/>
            </a:lvl1pPr>
            <a:lvl2pPr indent="-323850" lvl="1" marL="914400" algn="l">
              <a:lnSpc>
                <a:spcPct val="115000"/>
              </a:lnSpc>
              <a:spcBef>
                <a:spcPts val="0"/>
              </a:spcBef>
              <a:spcAft>
                <a:spcPts val="0"/>
              </a:spcAft>
              <a:buSzPts val="1500"/>
              <a:buChar char="○"/>
              <a:defRPr/>
            </a:lvl2pPr>
            <a:lvl3pPr indent="-323850" lvl="2" marL="1371600" algn="l">
              <a:lnSpc>
                <a:spcPct val="115000"/>
              </a:lnSpc>
              <a:spcBef>
                <a:spcPts val="0"/>
              </a:spcBef>
              <a:spcAft>
                <a:spcPts val="0"/>
              </a:spcAft>
              <a:buSzPts val="1500"/>
              <a:buChar char="■"/>
              <a:defRPr/>
            </a:lvl3pPr>
            <a:lvl4pPr indent="-323850" lvl="3" marL="1828800" algn="l">
              <a:lnSpc>
                <a:spcPct val="115000"/>
              </a:lnSpc>
              <a:spcBef>
                <a:spcPts val="0"/>
              </a:spcBef>
              <a:spcAft>
                <a:spcPts val="0"/>
              </a:spcAft>
              <a:buSzPts val="1500"/>
              <a:buChar char="●"/>
              <a:defRPr/>
            </a:lvl4pPr>
            <a:lvl5pPr indent="-323850" lvl="4" marL="2286000" algn="l">
              <a:lnSpc>
                <a:spcPct val="115000"/>
              </a:lnSpc>
              <a:spcBef>
                <a:spcPts val="0"/>
              </a:spcBef>
              <a:spcAft>
                <a:spcPts val="0"/>
              </a:spcAft>
              <a:buSzPts val="1500"/>
              <a:buChar char="○"/>
              <a:defRPr/>
            </a:lvl5pPr>
            <a:lvl6pPr indent="-323850" lvl="5" marL="2743200" algn="l">
              <a:lnSpc>
                <a:spcPct val="115000"/>
              </a:lnSpc>
              <a:spcBef>
                <a:spcPts val="0"/>
              </a:spcBef>
              <a:spcAft>
                <a:spcPts val="0"/>
              </a:spcAft>
              <a:buSzPts val="1500"/>
              <a:buChar char="■"/>
              <a:defRPr/>
            </a:lvl6pPr>
            <a:lvl7pPr indent="-323850" lvl="6" marL="3200400" algn="l">
              <a:lnSpc>
                <a:spcPct val="115000"/>
              </a:lnSpc>
              <a:spcBef>
                <a:spcPts val="0"/>
              </a:spcBef>
              <a:spcAft>
                <a:spcPts val="0"/>
              </a:spcAft>
              <a:buSzPts val="1500"/>
              <a:buChar char="●"/>
              <a:defRPr/>
            </a:lvl7pPr>
            <a:lvl8pPr indent="-323850" lvl="7" marL="3657600" algn="l">
              <a:lnSpc>
                <a:spcPct val="115000"/>
              </a:lnSpc>
              <a:spcBef>
                <a:spcPts val="0"/>
              </a:spcBef>
              <a:spcAft>
                <a:spcPts val="0"/>
              </a:spcAft>
              <a:buSzPts val="1500"/>
              <a:buChar char="○"/>
              <a:defRPr/>
            </a:lvl8pPr>
            <a:lvl9pPr indent="-323850" lvl="8" marL="4114800" algn="l">
              <a:lnSpc>
                <a:spcPct val="115000"/>
              </a:lnSpc>
              <a:spcBef>
                <a:spcPts val="0"/>
              </a:spcBef>
              <a:spcAft>
                <a:spcPts val="0"/>
              </a:spcAft>
              <a:buSzPts val="1500"/>
              <a:buChar char="■"/>
              <a:defRPr/>
            </a:lvl9pPr>
          </a:lstStyle>
          <a:p/>
        </p:txBody>
      </p:sp>
      <p:sp>
        <p:nvSpPr>
          <p:cNvPr id="61" name="Google Shape;61;g3a197422219_0_127"/>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3.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4.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7.xml"/><Relationship Id="rId10" Type="http://schemas.openxmlformats.org/officeDocument/2006/relationships/slideLayout" Target="../slideLayouts/slideLayout36.xml"/><Relationship Id="rId13" Type="http://schemas.openxmlformats.org/officeDocument/2006/relationships/slideLayout" Target="../slideLayouts/slideLayout39.xml"/><Relationship Id="rId12" Type="http://schemas.openxmlformats.org/officeDocument/2006/relationships/slideLayout" Target="../slideLayouts/slideLayout38.xml"/><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1.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radigm">
    <p:bg>
      <p:bgPr>
        <a:solidFill>
          <a:schemeClr val="lt1"/>
        </a:solidFill>
      </p:bgPr>
    </p:bg>
    <p:spTree>
      <p:nvGrpSpPr>
        <p:cNvPr id="9" name="Shape 9"/>
        <p:cNvGrpSpPr/>
        <p:nvPr/>
      </p:nvGrpSpPr>
      <p:grpSpPr>
        <a:xfrm>
          <a:off x="0" y="0"/>
          <a:ext cx="0" cy="0"/>
          <a:chOff x="0" y="0"/>
          <a:chExt cx="0" cy="0"/>
        </a:xfrm>
      </p:grpSpPr>
      <p:sp>
        <p:nvSpPr>
          <p:cNvPr id="10" name="Google Shape;10;g3a197422219_0_88"/>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1pPr>
            <a:lvl2pPr lvl="1"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2pPr>
            <a:lvl3pPr lvl="2"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3pPr>
            <a:lvl4pPr lvl="3"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4pPr>
            <a:lvl5pPr lvl="4"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5pPr>
            <a:lvl6pPr lvl="5"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6pPr>
            <a:lvl7pPr lvl="6"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7pPr>
            <a:lvl8pPr lvl="7"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8pPr>
            <a:lvl9pPr lvl="8"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9pPr>
          </a:lstStyle>
          <a:p/>
        </p:txBody>
      </p:sp>
      <p:sp>
        <p:nvSpPr>
          <p:cNvPr id="11" name="Google Shape;11;g3a197422219_0_88"/>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36550" lvl="0" marL="457200" marR="0" rtl="0" algn="l">
              <a:lnSpc>
                <a:spcPct val="115000"/>
              </a:lnSpc>
              <a:spcBef>
                <a:spcPts val="0"/>
              </a:spcBef>
              <a:spcAft>
                <a:spcPts val="0"/>
              </a:spcAft>
              <a:buClr>
                <a:schemeClr val="dk2"/>
              </a:buClr>
              <a:buSzPts val="1700"/>
              <a:buFont typeface="Roboto"/>
              <a:buChar char="●"/>
              <a:defRPr b="0" i="0" sz="1700" u="none" cap="none" strike="noStrike">
                <a:solidFill>
                  <a:schemeClr val="dk2"/>
                </a:solidFill>
                <a:latin typeface="Roboto"/>
                <a:ea typeface="Roboto"/>
                <a:cs typeface="Roboto"/>
                <a:sym typeface="Roboto"/>
              </a:defRPr>
            </a:lvl1pPr>
            <a:lvl2pPr indent="-323850" lvl="1" marL="9144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2pPr>
            <a:lvl3pPr indent="-323850" lvl="2" marL="13716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3pPr>
            <a:lvl4pPr indent="-323850" lvl="3" marL="18288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4pPr>
            <a:lvl5pPr indent="-323850" lvl="4" marL="22860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5pPr>
            <a:lvl6pPr indent="-323850" lvl="5" marL="27432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6pPr>
            <a:lvl7pPr indent="-323850" lvl="6" marL="32004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7pPr>
            <a:lvl8pPr indent="-323850" lvl="7" marL="36576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8pPr>
            <a:lvl9pPr indent="-323850" lvl="8" marL="41148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9pPr>
          </a:lstStyle>
          <a:p/>
        </p:txBody>
      </p:sp>
      <p:sp>
        <p:nvSpPr>
          <p:cNvPr id="12" name="Google Shape;12;g3a197422219_0_88"/>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radigm">
    <p:bg>
      <p:bgPr>
        <a:solidFill>
          <a:schemeClr val="lt1"/>
        </a:solidFill>
      </p:bgPr>
    </p:bg>
    <p:spTree>
      <p:nvGrpSpPr>
        <p:cNvPr id="77" name="Shape 77"/>
        <p:cNvGrpSpPr/>
        <p:nvPr/>
      </p:nvGrpSpPr>
      <p:grpSpPr>
        <a:xfrm>
          <a:off x="0" y="0"/>
          <a:ext cx="0" cy="0"/>
          <a:chOff x="0" y="0"/>
          <a:chExt cx="0" cy="0"/>
        </a:xfrm>
      </p:grpSpPr>
      <p:sp>
        <p:nvSpPr>
          <p:cNvPr id="78" name="Google Shape;78;g3a197422219_0_596"/>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1pPr>
            <a:lvl2pPr lvl="1"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2pPr>
            <a:lvl3pPr lvl="2"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3pPr>
            <a:lvl4pPr lvl="3"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4pPr>
            <a:lvl5pPr lvl="4"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5pPr>
            <a:lvl6pPr lvl="5"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6pPr>
            <a:lvl7pPr lvl="6"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7pPr>
            <a:lvl8pPr lvl="7"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8pPr>
            <a:lvl9pPr lvl="8" marR="0" rtl="0" algn="l">
              <a:lnSpc>
                <a:spcPct val="100000"/>
              </a:lnSpc>
              <a:spcBef>
                <a:spcPts val="0"/>
              </a:spcBef>
              <a:spcAft>
                <a:spcPts val="0"/>
              </a:spcAft>
              <a:buClr>
                <a:schemeClr val="accent1"/>
              </a:buClr>
              <a:buSzPts val="3700"/>
              <a:buFont typeface="Merriweather"/>
              <a:buNone/>
              <a:defRPr b="0" i="0" sz="3700" u="none" cap="none" strike="noStrike">
                <a:solidFill>
                  <a:schemeClr val="accent1"/>
                </a:solidFill>
                <a:latin typeface="Merriweather"/>
                <a:ea typeface="Merriweather"/>
                <a:cs typeface="Merriweather"/>
                <a:sym typeface="Merriweather"/>
              </a:defRPr>
            </a:lvl9pPr>
          </a:lstStyle>
          <a:p/>
        </p:txBody>
      </p:sp>
      <p:sp>
        <p:nvSpPr>
          <p:cNvPr id="79" name="Google Shape;79;g3a197422219_0_596"/>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36550" lvl="0" marL="457200" marR="0" rtl="0" algn="l">
              <a:lnSpc>
                <a:spcPct val="115000"/>
              </a:lnSpc>
              <a:spcBef>
                <a:spcPts val="0"/>
              </a:spcBef>
              <a:spcAft>
                <a:spcPts val="0"/>
              </a:spcAft>
              <a:buClr>
                <a:schemeClr val="dk2"/>
              </a:buClr>
              <a:buSzPts val="1700"/>
              <a:buFont typeface="Roboto"/>
              <a:buChar char="●"/>
              <a:defRPr b="0" i="0" sz="1700" u="none" cap="none" strike="noStrike">
                <a:solidFill>
                  <a:schemeClr val="dk2"/>
                </a:solidFill>
                <a:latin typeface="Roboto"/>
                <a:ea typeface="Roboto"/>
                <a:cs typeface="Roboto"/>
                <a:sym typeface="Roboto"/>
              </a:defRPr>
            </a:lvl1pPr>
            <a:lvl2pPr indent="-323850" lvl="1" marL="9144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2pPr>
            <a:lvl3pPr indent="-323850" lvl="2" marL="13716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3pPr>
            <a:lvl4pPr indent="-323850" lvl="3" marL="18288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4pPr>
            <a:lvl5pPr indent="-323850" lvl="4" marL="22860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5pPr>
            <a:lvl6pPr indent="-323850" lvl="5" marL="27432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6pPr>
            <a:lvl7pPr indent="-323850" lvl="6" marL="32004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7pPr>
            <a:lvl8pPr indent="-323850" lvl="7" marL="36576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8pPr>
            <a:lvl9pPr indent="-323850" lvl="8" marL="4114800" marR="0" rtl="0" algn="l">
              <a:lnSpc>
                <a:spcPct val="115000"/>
              </a:lnSpc>
              <a:spcBef>
                <a:spcPts val="0"/>
              </a:spcBef>
              <a:spcAft>
                <a:spcPts val="0"/>
              </a:spcAft>
              <a:buClr>
                <a:schemeClr val="dk2"/>
              </a:buClr>
              <a:buSzPts val="1500"/>
              <a:buFont typeface="Roboto"/>
              <a:buChar char="■"/>
              <a:defRPr b="0" i="0" sz="1500" u="none" cap="none" strike="noStrike">
                <a:solidFill>
                  <a:schemeClr val="dk2"/>
                </a:solidFill>
                <a:latin typeface="Roboto"/>
                <a:ea typeface="Roboto"/>
                <a:cs typeface="Roboto"/>
                <a:sym typeface="Roboto"/>
              </a:defRPr>
            </a:lvl9pPr>
          </a:lstStyle>
          <a:p/>
        </p:txBody>
      </p:sp>
      <p:sp>
        <p:nvSpPr>
          <p:cNvPr id="80" name="Google Shape;80;g3a197422219_0_596"/>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eometric">
    <p:bg>
      <p:bgPr>
        <a:solidFill>
          <a:schemeClr val="lt1"/>
        </a:solidFill>
      </p:bgPr>
    </p:bg>
    <p:spTree>
      <p:nvGrpSpPr>
        <p:cNvPr id="145" name="Shape 145"/>
        <p:cNvGrpSpPr/>
        <p:nvPr/>
      </p:nvGrpSpPr>
      <p:grpSpPr>
        <a:xfrm>
          <a:off x="0" y="0"/>
          <a:ext cx="0" cy="0"/>
          <a:chOff x="0" y="0"/>
          <a:chExt cx="0" cy="0"/>
        </a:xfrm>
      </p:grpSpPr>
      <p:sp>
        <p:nvSpPr>
          <p:cNvPr id="146" name="Google Shape;146;g36fd9fba146_0_1573"/>
          <p:cNvSpPr txBox="1"/>
          <p:nvPr>
            <p:ph type="title"/>
          </p:nvPr>
        </p:nvSpPr>
        <p:spPr>
          <a:xfrm>
            <a:off x="415600" y="546667"/>
            <a:ext cx="11360700" cy="810300"/>
          </a:xfrm>
          <a:prstGeom prst="rect">
            <a:avLst/>
          </a:prstGeom>
          <a:noFill/>
          <a:ln>
            <a:noFill/>
          </a:ln>
        </p:spPr>
        <p:txBody>
          <a:bodyPr anchorCtr="0" anchor="t" bIns="121900" lIns="121900" spcFirstLastPara="1" rIns="121900" wrap="square" tIns="121900">
            <a:normAutofit/>
          </a:bodyPr>
          <a:lstStyle>
            <a:lvl1pPr lvl="0"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1pPr>
            <a:lvl2pPr lvl="1"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2pPr>
            <a:lvl3pPr lvl="2"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3pPr>
            <a:lvl4pPr lvl="3"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4pPr>
            <a:lvl5pPr lvl="4"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5pPr>
            <a:lvl6pPr lvl="5"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6pPr>
            <a:lvl7pPr lvl="6"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7pPr>
            <a:lvl8pPr lvl="7"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8pPr>
            <a:lvl9pPr lvl="8"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9pPr>
          </a:lstStyle>
          <a:p/>
        </p:txBody>
      </p:sp>
      <p:sp>
        <p:nvSpPr>
          <p:cNvPr id="147" name="Google Shape;147;g36fd9fba146_0_1573"/>
          <p:cNvSpPr txBox="1"/>
          <p:nvPr>
            <p:ph idx="1" type="body"/>
          </p:nvPr>
        </p:nvSpPr>
        <p:spPr>
          <a:xfrm>
            <a:off x="415600" y="1639833"/>
            <a:ext cx="11360700" cy="4452000"/>
          </a:xfrm>
          <a:prstGeom prst="rect">
            <a:avLst/>
          </a:prstGeom>
          <a:noFill/>
          <a:ln>
            <a:noFill/>
          </a:ln>
        </p:spPr>
        <p:txBody>
          <a:bodyPr anchorCtr="0" anchor="t" bIns="121900" lIns="121900" spcFirstLastPara="1" rIns="121900" wrap="square" tIns="121900">
            <a:normAutofit/>
          </a:bodyPr>
          <a:lstStyle>
            <a:lvl1pPr indent="-381000" lvl="0" marL="457200" marR="0" rtl="0" algn="l">
              <a:lnSpc>
                <a:spcPct val="115000"/>
              </a:lnSpc>
              <a:spcBef>
                <a:spcPts val="0"/>
              </a:spcBef>
              <a:spcAft>
                <a:spcPts val="0"/>
              </a:spcAft>
              <a:buClr>
                <a:schemeClr val="dk2"/>
              </a:buClr>
              <a:buSzPts val="2400"/>
              <a:buFont typeface="Roboto"/>
              <a:buChar char="●"/>
              <a:defRPr b="0" i="0" sz="2400" u="none" cap="none" strike="noStrike">
                <a:solidFill>
                  <a:schemeClr val="dk2"/>
                </a:solidFill>
                <a:latin typeface="Roboto"/>
                <a:ea typeface="Roboto"/>
                <a:cs typeface="Roboto"/>
                <a:sym typeface="Roboto"/>
              </a:defRPr>
            </a:lvl1pPr>
            <a:lvl2pPr indent="-349250" lvl="1" marL="9144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2pPr>
            <a:lvl3pPr indent="-349250" lvl="2" marL="13716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3pPr>
            <a:lvl4pPr indent="-349250" lvl="3" marL="18288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4pPr>
            <a:lvl5pPr indent="-349250" lvl="4" marL="22860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5pPr>
            <a:lvl6pPr indent="-349250" lvl="5" marL="27432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6pPr>
            <a:lvl7pPr indent="-349250" lvl="6" marL="32004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7pPr>
            <a:lvl8pPr indent="-349250" lvl="7" marL="36576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8pPr>
            <a:lvl9pPr indent="-349250" lvl="8" marL="41148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9pPr>
          </a:lstStyle>
          <a:p/>
        </p:txBody>
      </p:sp>
      <p:sp>
        <p:nvSpPr>
          <p:cNvPr id="148" name="Google Shape;148;g36fd9fba146_0_1573"/>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5.png"/><Relationship Id="rId6"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20.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g3a197422219_0_78"/>
          <p:cNvSpPr txBox="1"/>
          <p:nvPr>
            <p:ph type="title"/>
          </p:nvPr>
        </p:nvSpPr>
        <p:spPr>
          <a:xfrm>
            <a:off x="3379928" y="1170849"/>
            <a:ext cx="8927700" cy="32544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500"/>
              <a:buNone/>
            </a:pPr>
            <a:r>
              <a:rPr lang="es-ES"/>
              <a:t>SKILL - DECISION MAKING</a:t>
            </a:r>
            <a:endParaRPr/>
          </a:p>
        </p:txBody>
      </p:sp>
      <p:grpSp>
        <p:nvGrpSpPr>
          <p:cNvPr id="240" name="Google Shape;240;g3a197422219_0_78"/>
          <p:cNvGrpSpPr/>
          <p:nvPr/>
        </p:nvGrpSpPr>
        <p:grpSpPr>
          <a:xfrm>
            <a:off x="8229040" y="119322"/>
            <a:ext cx="3885722" cy="1320799"/>
            <a:chOff x="3714190" y="5347947"/>
            <a:chExt cx="3885722" cy="1320799"/>
          </a:xfrm>
        </p:grpSpPr>
        <p:pic>
          <p:nvPicPr>
            <p:cNvPr id="241" name="Google Shape;241;g3a197422219_0_78"/>
            <p:cNvPicPr preferRelativeResize="0"/>
            <p:nvPr/>
          </p:nvPicPr>
          <p:blipFill rotWithShape="1">
            <a:blip r:embed="rId3">
              <a:alphaModFix/>
            </a:blip>
            <a:srcRect b="0" l="0" r="0" t="0"/>
            <a:stretch/>
          </p:blipFill>
          <p:spPr>
            <a:xfrm>
              <a:off x="3714190" y="5894811"/>
              <a:ext cx="2095500" cy="482600"/>
            </a:xfrm>
            <a:prstGeom prst="rect">
              <a:avLst/>
            </a:prstGeom>
            <a:noFill/>
            <a:ln>
              <a:noFill/>
            </a:ln>
          </p:spPr>
        </p:pic>
        <p:pic>
          <p:nvPicPr>
            <p:cNvPr id="242" name="Google Shape;242;g3a197422219_0_78"/>
            <p:cNvPicPr preferRelativeResize="0"/>
            <p:nvPr/>
          </p:nvPicPr>
          <p:blipFill rotWithShape="1">
            <a:blip r:embed="rId4">
              <a:alphaModFix/>
            </a:blip>
            <a:srcRect b="0" l="0" r="0" t="0"/>
            <a:stretch/>
          </p:blipFill>
          <p:spPr>
            <a:xfrm>
              <a:off x="6279112" y="5347947"/>
              <a:ext cx="1320800" cy="1320799"/>
            </a:xfrm>
            <a:prstGeom prst="rect">
              <a:avLst/>
            </a:prstGeom>
            <a:noFill/>
            <a:ln>
              <a:noFill/>
            </a:ln>
          </p:spPr>
        </p:pic>
      </p:grpSp>
      <p:pic>
        <p:nvPicPr>
          <p:cNvPr id="243" name="Google Shape;243;g3a197422219_0_78"/>
          <p:cNvPicPr preferRelativeResize="0"/>
          <p:nvPr/>
        </p:nvPicPr>
        <p:blipFill rotWithShape="1">
          <a:blip r:embed="rId5">
            <a:alphaModFix/>
          </a:blip>
          <a:srcRect b="0" l="0" r="0" t="0"/>
          <a:stretch/>
        </p:blipFill>
        <p:spPr>
          <a:xfrm>
            <a:off x="3" y="5911186"/>
            <a:ext cx="2476500" cy="495299"/>
          </a:xfrm>
          <a:prstGeom prst="rect">
            <a:avLst/>
          </a:prstGeom>
          <a:noFill/>
          <a:ln>
            <a:noFill/>
          </a:ln>
        </p:spPr>
      </p:pic>
      <p:pic>
        <p:nvPicPr>
          <p:cNvPr descr="Logotipo&#10;&#10;El contenido generado por IA puede ser incorrecto." id="244" name="Google Shape;244;g3a197422219_0_78"/>
          <p:cNvPicPr preferRelativeResize="0"/>
          <p:nvPr/>
        </p:nvPicPr>
        <p:blipFill rotWithShape="1">
          <a:blip r:embed="rId6">
            <a:alphaModFix/>
          </a:blip>
          <a:srcRect b="0" l="0" r="0" t="0"/>
          <a:stretch/>
        </p:blipFill>
        <p:spPr>
          <a:xfrm>
            <a:off x="-335573" y="-343454"/>
            <a:ext cx="3353895" cy="335389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g3a197422219_0_676"/>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16" name="Google Shape;316;g3a197422219_0_676"/>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17" name="Google Shape;317;g3a197422219_0_676"/>
          <p:cNvSpPr txBox="1"/>
          <p:nvPr/>
        </p:nvSpPr>
        <p:spPr>
          <a:xfrm>
            <a:off x="364475" y="1750500"/>
            <a:ext cx="69039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A3990"/>
              </a:buClr>
              <a:buSzPts val="1100"/>
              <a:buFont typeface="Arial"/>
              <a:buNone/>
            </a:pPr>
            <a:r>
              <a:t/>
            </a:r>
            <a:endParaRPr b="1" i="0" sz="1800" u="sng" cap="none" strike="noStrike">
              <a:solidFill>
                <a:srgbClr val="000000"/>
              </a:solidFill>
              <a:latin typeface="Corbel"/>
              <a:ea typeface="Corbel"/>
              <a:cs typeface="Corbel"/>
              <a:sym typeface="Corbel"/>
            </a:endParaRPr>
          </a:p>
        </p:txBody>
      </p:sp>
      <p:sp>
        <p:nvSpPr>
          <p:cNvPr id="318" name="Google Shape;318;g3a197422219_0_676"/>
          <p:cNvSpPr txBox="1"/>
          <p:nvPr/>
        </p:nvSpPr>
        <p:spPr>
          <a:xfrm>
            <a:off x="579325" y="1572025"/>
            <a:ext cx="4747500" cy="548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THE DECISION MAKING PROCESS</a:t>
            </a:r>
            <a:endParaRPr b="1"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000000"/>
              </a:solidFill>
              <a:latin typeface="Corbel"/>
              <a:ea typeface="Corbel"/>
              <a:cs typeface="Corbel"/>
              <a:sym typeface="Corbel"/>
            </a:endParaRPr>
          </a:p>
          <a:p>
            <a:pPr indent="0" lvl="0" marL="0" marR="0" rtl="0" algn="l">
              <a:lnSpc>
                <a:spcPct val="115000"/>
              </a:lnSpc>
              <a:spcBef>
                <a:spcPts val="140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Steps in the Decision-Making Process</a:t>
            </a:r>
            <a:endParaRPr b="1" i="0" sz="1800" u="none" cap="none" strike="noStrike">
              <a:solidFill>
                <a:srgbClr val="000000"/>
              </a:solidFill>
              <a:latin typeface="Corbel"/>
              <a:ea typeface="Corbel"/>
              <a:cs typeface="Corbel"/>
              <a:sym typeface="Corbel"/>
            </a:endParaRPr>
          </a:p>
          <a:p>
            <a:pPr indent="0" lvl="0" marL="0" marR="0" rtl="0" algn="l">
              <a:lnSpc>
                <a:spcPct val="115000"/>
              </a:lnSpc>
              <a:spcBef>
                <a:spcPts val="1400"/>
              </a:spcBef>
              <a:spcAft>
                <a:spcPts val="0"/>
              </a:spcAft>
              <a:buClr>
                <a:srgbClr val="000000"/>
              </a:buClr>
              <a:buSzPts val="1800"/>
              <a:buFont typeface="Arial"/>
              <a:buNone/>
            </a:pPr>
            <a:r>
              <a:t/>
            </a:r>
            <a:endParaRPr b="1" i="0" sz="1800" u="none" cap="none" strike="noStrike">
              <a:solidFill>
                <a:srgbClr val="000000"/>
              </a:solidFill>
              <a:latin typeface="Corbel"/>
              <a:ea typeface="Corbel"/>
              <a:cs typeface="Corbel"/>
              <a:sym typeface="Corbel"/>
            </a:endParaRPr>
          </a:p>
          <a:p>
            <a:pPr indent="0" lvl="0" marL="0" marR="0" rtl="0" algn="l">
              <a:lnSpc>
                <a:spcPct val="115000"/>
              </a:lnSpc>
              <a:spcBef>
                <a:spcPts val="120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Identify the Problem</a:t>
            </a:r>
            <a:r>
              <a:rPr b="0" i="0" lang="es-ES" sz="1800" u="none" cap="none" strike="noStrike">
                <a:solidFill>
                  <a:srgbClr val="000000"/>
                </a:solidFill>
                <a:latin typeface="Corbel"/>
                <a:ea typeface="Corbel"/>
                <a:cs typeface="Corbel"/>
                <a:sym typeface="Corbel"/>
              </a:rPr>
              <a:t> 🔍</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1200"/>
              </a:spcBef>
              <a:spcAft>
                <a:spcPts val="0"/>
              </a:spcAft>
              <a:buClr>
                <a:srgbClr val="000000"/>
              </a:buClr>
              <a:buSzPts val="1800"/>
              <a:buFont typeface="Corbel"/>
              <a:buChar char="●"/>
            </a:pPr>
            <a:r>
              <a:rPr b="0" i="0" lang="es-ES" sz="1800" u="none" cap="none" strike="noStrike">
                <a:solidFill>
                  <a:srgbClr val="000000"/>
                </a:solidFill>
                <a:latin typeface="Corbel"/>
                <a:ea typeface="Corbel"/>
                <a:cs typeface="Corbel"/>
                <a:sym typeface="Corbel"/>
              </a:rPr>
              <a:t>Understand the issue clearly and define the goal</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0" lvl="0" marL="0" marR="0" rtl="0" algn="l">
              <a:lnSpc>
                <a:spcPct val="115000"/>
              </a:lnSpc>
              <a:spcBef>
                <a:spcPts val="120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Gather Information</a:t>
            </a:r>
            <a:r>
              <a:rPr b="0" i="0" lang="es-ES" sz="1800" u="none" cap="none" strike="noStrike">
                <a:solidFill>
                  <a:srgbClr val="000000"/>
                </a:solidFill>
                <a:latin typeface="Corbel"/>
                <a:ea typeface="Corbel"/>
                <a:cs typeface="Corbel"/>
                <a:sym typeface="Corbel"/>
              </a:rPr>
              <a:t> 📚</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1200"/>
              </a:spcBef>
              <a:spcAft>
                <a:spcPts val="0"/>
              </a:spcAft>
              <a:buClr>
                <a:srgbClr val="000000"/>
              </a:buClr>
              <a:buSzPts val="1800"/>
              <a:buFont typeface="Corbel"/>
              <a:buChar char="●"/>
            </a:pPr>
            <a:r>
              <a:rPr b="0" i="0" lang="es-ES" sz="1800" u="none" cap="none" strike="noStrike">
                <a:solidFill>
                  <a:srgbClr val="000000"/>
                </a:solidFill>
                <a:latin typeface="Corbel"/>
                <a:ea typeface="Corbel"/>
                <a:cs typeface="Corbel"/>
                <a:sym typeface="Corbel"/>
              </a:rPr>
              <a:t>Collect relevant data, facts, and perspectives</a:t>
            </a:r>
            <a:endParaRPr b="0" i="0" sz="1800" u="none" cap="none" strike="noStrike">
              <a:solidFill>
                <a:srgbClr val="000000"/>
              </a:solidFill>
              <a:latin typeface="Corbel"/>
              <a:ea typeface="Corbel"/>
              <a:cs typeface="Corbel"/>
              <a:sym typeface="Corbel"/>
            </a:endParaRPr>
          </a:p>
          <a:p>
            <a:pPr indent="0" lvl="0" marL="0" marR="0" rtl="0" algn="l">
              <a:lnSpc>
                <a:spcPct val="115000"/>
              </a:lnSpc>
              <a:spcBef>
                <a:spcPts val="120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Identify Alternatives</a:t>
            </a:r>
            <a:r>
              <a:rPr b="0" i="0" lang="es-ES" sz="1800" u="none" cap="none" strike="noStrike">
                <a:solidFill>
                  <a:srgbClr val="000000"/>
                </a:solidFill>
                <a:latin typeface="Corbel"/>
                <a:ea typeface="Corbel"/>
                <a:cs typeface="Corbel"/>
                <a:sym typeface="Corbel"/>
              </a:rPr>
              <a:t> 💡</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1200"/>
              </a:spcBef>
              <a:spcAft>
                <a:spcPts val="0"/>
              </a:spcAft>
              <a:buClr>
                <a:srgbClr val="000000"/>
              </a:buClr>
              <a:buSzPts val="1800"/>
              <a:buFont typeface="Corbel"/>
              <a:buChar char="●"/>
            </a:pPr>
            <a:r>
              <a:rPr b="0" i="0" lang="es-ES" sz="1800" u="none" cap="none" strike="noStrike">
                <a:solidFill>
                  <a:srgbClr val="000000"/>
                </a:solidFill>
                <a:latin typeface="Corbel"/>
                <a:ea typeface="Corbel"/>
                <a:cs typeface="Corbel"/>
                <a:sym typeface="Corbel"/>
              </a:rPr>
              <a:t>Brainstorm possible options or solutions</a:t>
            </a:r>
            <a:endParaRPr b="1" i="0" sz="1800" u="none" cap="none" strike="noStrike">
              <a:solidFill>
                <a:srgbClr val="000000"/>
              </a:solidFill>
              <a:latin typeface="Corbel"/>
              <a:ea typeface="Corbel"/>
              <a:cs typeface="Corbel"/>
              <a:sym typeface="Corbel"/>
            </a:endParaRPr>
          </a:p>
        </p:txBody>
      </p:sp>
      <p:sp>
        <p:nvSpPr>
          <p:cNvPr id="319" name="Google Shape;319;g3a197422219_0_676"/>
          <p:cNvSpPr txBox="1"/>
          <p:nvPr/>
        </p:nvSpPr>
        <p:spPr>
          <a:xfrm>
            <a:off x="5890350" y="1503425"/>
            <a:ext cx="5902800" cy="5208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Evaluate Options</a:t>
            </a:r>
            <a:r>
              <a:rPr b="0" i="0" lang="es-ES" sz="1800" u="none" cap="none" strike="noStrike">
                <a:solidFill>
                  <a:srgbClr val="000000"/>
                </a:solidFill>
                <a:latin typeface="Corbel"/>
                <a:ea typeface="Corbel"/>
                <a:cs typeface="Corbel"/>
                <a:sym typeface="Corbel"/>
              </a:rPr>
              <a:t> ⚖️</a:t>
            </a:r>
            <a:br>
              <a:rPr b="0" i="0" lang="es-ES" sz="1800" u="none" cap="none" strike="noStrike">
                <a:solidFill>
                  <a:srgbClr val="000000"/>
                </a:solidFill>
                <a:latin typeface="Corbel"/>
                <a:ea typeface="Corbel"/>
                <a:cs typeface="Corbel"/>
                <a:sym typeface="Corbel"/>
              </a:rPr>
            </a:br>
            <a:r>
              <a:rPr b="0" i="0" lang="es-ES" sz="1800" u="none" cap="none" strike="noStrike">
                <a:solidFill>
                  <a:srgbClr val="000000"/>
                </a:solidFill>
                <a:latin typeface="Corbel"/>
                <a:ea typeface="Corbel"/>
                <a:cs typeface="Corbel"/>
                <a:sym typeface="Corbel"/>
              </a:rPr>
              <a:t>Consider pros, cons, risks, and potential impact</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0" lvl="0" marL="0" marR="0" rtl="0" algn="l">
              <a:lnSpc>
                <a:spcPct val="115000"/>
              </a:lnSpc>
              <a:spcBef>
                <a:spcPts val="120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Make the Decision</a:t>
            </a:r>
            <a:r>
              <a:rPr b="0" i="0" lang="es-ES" sz="1800" u="none" cap="none" strike="noStrike">
                <a:solidFill>
                  <a:srgbClr val="000000"/>
                </a:solidFill>
                <a:latin typeface="Corbel"/>
                <a:ea typeface="Corbel"/>
                <a:cs typeface="Corbel"/>
                <a:sym typeface="Corbel"/>
              </a:rPr>
              <a:t> ✅</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1200"/>
              </a:spcBef>
              <a:spcAft>
                <a:spcPts val="0"/>
              </a:spcAft>
              <a:buClr>
                <a:srgbClr val="000000"/>
              </a:buClr>
              <a:buSzPts val="1800"/>
              <a:buFont typeface="Corbel"/>
              <a:buChar char="●"/>
            </a:pPr>
            <a:r>
              <a:rPr b="0" i="0" lang="es-ES" sz="1800" u="none" cap="none" strike="noStrike">
                <a:solidFill>
                  <a:srgbClr val="000000"/>
                </a:solidFill>
                <a:latin typeface="Corbel"/>
                <a:ea typeface="Corbel"/>
                <a:cs typeface="Corbel"/>
                <a:sym typeface="Corbel"/>
              </a:rPr>
              <a:t>Choose the option that best meets objectives and constraints</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0" lvl="0" marL="0" marR="0" rtl="0" algn="l">
              <a:lnSpc>
                <a:spcPct val="115000"/>
              </a:lnSpc>
              <a:spcBef>
                <a:spcPts val="120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Implement the Decision</a:t>
            </a:r>
            <a:r>
              <a:rPr b="0" i="0" lang="es-ES" sz="1800" u="none" cap="none" strike="noStrike">
                <a:solidFill>
                  <a:srgbClr val="000000"/>
                </a:solidFill>
                <a:latin typeface="Corbel"/>
                <a:ea typeface="Corbel"/>
                <a:cs typeface="Corbel"/>
                <a:sym typeface="Corbel"/>
              </a:rPr>
              <a:t> 🚀</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1200"/>
              </a:spcBef>
              <a:spcAft>
                <a:spcPts val="0"/>
              </a:spcAft>
              <a:buClr>
                <a:srgbClr val="000000"/>
              </a:buClr>
              <a:buSzPts val="1800"/>
              <a:buFont typeface="Corbel"/>
              <a:buChar char="●"/>
            </a:pPr>
            <a:r>
              <a:rPr b="0" i="0" lang="es-ES" sz="1800" u="none" cap="none" strike="noStrike">
                <a:solidFill>
                  <a:srgbClr val="000000"/>
                </a:solidFill>
                <a:latin typeface="Corbel"/>
                <a:ea typeface="Corbel"/>
                <a:cs typeface="Corbel"/>
                <a:sym typeface="Corbel"/>
              </a:rPr>
              <a:t>Put the chosen option into action effectively</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0" lvl="0" marL="0" marR="0" rtl="0" algn="l">
              <a:lnSpc>
                <a:spcPct val="115000"/>
              </a:lnSpc>
              <a:spcBef>
                <a:spcPts val="120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Review the Outcome</a:t>
            </a:r>
            <a:r>
              <a:rPr b="0" i="0" lang="es-ES" sz="1800" u="none" cap="none" strike="noStrike">
                <a:solidFill>
                  <a:srgbClr val="000000"/>
                </a:solidFill>
                <a:latin typeface="Corbel"/>
                <a:ea typeface="Corbel"/>
                <a:cs typeface="Corbel"/>
                <a:sym typeface="Corbel"/>
              </a:rPr>
              <a:t> 🔄</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1200"/>
              </a:spcBef>
              <a:spcAft>
                <a:spcPts val="0"/>
              </a:spcAft>
              <a:buClr>
                <a:srgbClr val="000000"/>
              </a:buClr>
              <a:buSzPts val="1800"/>
              <a:buFont typeface="Corbel"/>
              <a:buChar char="●"/>
            </a:pPr>
            <a:r>
              <a:rPr b="0" i="0" lang="es-ES" sz="1800" u="none" cap="none" strike="noStrike">
                <a:solidFill>
                  <a:srgbClr val="000000"/>
                </a:solidFill>
                <a:latin typeface="Corbel"/>
                <a:ea typeface="Corbel"/>
                <a:cs typeface="Corbel"/>
                <a:sym typeface="Corbel"/>
              </a:rPr>
              <a:t>Assess results, learn from experience, and adjust if needed</a:t>
            </a:r>
            <a:endParaRPr b="1" i="0" sz="1800" u="none" cap="none" strike="noStrike">
              <a:solidFill>
                <a:srgbClr val="000000"/>
              </a:solidFill>
              <a:latin typeface="Corbel"/>
              <a:ea typeface="Corbel"/>
              <a:cs typeface="Corbel"/>
              <a:sym typeface="Corbel"/>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g3a197422219_0_685"/>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25" name="Google Shape;325;g3a197422219_0_685"/>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26" name="Google Shape;326;g3a197422219_0_685"/>
          <p:cNvSpPr txBox="1"/>
          <p:nvPr/>
        </p:nvSpPr>
        <p:spPr>
          <a:xfrm>
            <a:off x="364475" y="2533400"/>
            <a:ext cx="6903900" cy="2801400"/>
          </a:xfrm>
          <a:prstGeom prst="rect">
            <a:avLst/>
          </a:prstGeom>
          <a:noFill/>
          <a:ln>
            <a:noFill/>
          </a:ln>
        </p:spPr>
        <p:txBody>
          <a:bodyPr anchorCtr="0" anchor="t" bIns="45700" lIns="91425" spcFirstLastPara="1" rIns="91425" wrap="square" tIns="45700">
            <a:spAutoFit/>
          </a:bodyPr>
          <a:lstStyle/>
          <a:p>
            <a:pPr indent="0" lvl="0" marL="457200" marR="0" rtl="0" algn="l">
              <a:lnSpc>
                <a:spcPct val="100000"/>
              </a:lnSpc>
              <a:spcBef>
                <a:spcPts val="0"/>
              </a:spcBef>
              <a:spcAft>
                <a:spcPts val="0"/>
              </a:spcAft>
              <a:buClr>
                <a:srgbClr val="000000"/>
              </a:buClr>
              <a:buSzPts val="2200"/>
              <a:buFont typeface="Arial"/>
              <a:buNone/>
            </a:pPr>
            <a:r>
              <a:rPr b="1" i="0" lang="es-ES" sz="2200" u="none" cap="none" strike="noStrike">
                <a:solidFill>
                  <a:srgbClr val="000000"/>
                </a:solidFill>
                <a:latin typeface="Corbel"/>
                <a:ea typeface="Corbel"/>
                <a:cs typeface="Corbel"/>
                <a:sym typeface="Corbel"/>
              </a:rPr>
              <a:t>INTUITION VS EVIDENCE</a:t>
            </a:r>
            <a:endParaRPr b="0" i="0" sz="22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2200"/>
              <a:buFont typeface="Arial"/>
              <a:buNone/>
            </a:pPr>
            <a:r>
              <a:t/>
            </a:r>
            <a:endParaRPr b="1" i="0" sz="22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2200"/>
              <a:buFont typeface="Arial"/>
              <a:buNone/>
            </a:pPr>
            <a:r>
              <a:rPr b="0" i="0" lang="es-ES" sz="2200" u="none" cap="none" strike="noStrike">
                <a:solidFill>
                  <a:srgbClr val="000000"/>
                </a:solidFill>
                <a:latin typeface="Corbel"/>
                <a:ea typeface="Corbel"/>
                <a:cs typeface="Corbel"/>
                <a:sym typeface="Corbel"/>
              </a:rPr>
              <a:t>🧠 Use data, but listen to gut feelings</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Intuition draws from lived experience</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Combine both to navigate uncertainty</a:t>
            </a:r>
            <a:endParaRPr b="1" i="0" sz="22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2200"/>
              <a:buFont typeface="Arial"/>
              <a:buNone/>
            </a:pPr>
            <a:r>
              <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2200" u="sng" cap="none" strike="noStrike">
              <a:solidFill>
                <a:srgbClr val="000000"/>
              </a:solidFill>
              <a:latin typeface="Corbel"/>
              <a:ea typeface="Corbel"/>
              <a:cs typeface="Corbel"/>
              <a:sym typeface="Corbel"/>
            </a:endParaRPr>
          </a:p>
        </p:txBody>
      </p:sp>
      <p:pic>
        <p:nvPicPr>
          <p:cNvPr id="327" name="Google Shape;327;g3a197422219_0_685"/>
          <p:cNvPicPr preferRelativeResize="0"/>
          <p:nvPr/>
        </p:nvPicPr>
        <p:blipFill rotWithShape="1">
          <a:blip r:embed="rId4">
            <a:alphaModFix/>
          </a:blip>
          <a:srcRect b="0" l="0" r="0" t="0"/>
          <a:stretch/>
        </p:blipFill>
        <p:spPr>
          <a:xfrm>
            <a:off x="6957175" y="1674900"/>
            <a:ext cx="4699000" cy="4699000"/>
          </a:xfrm>
          <a:prstGeom prst="rect">
            <a:avLst/>
          </a:prstGeom>
          <a:noFill/>
          <a:ln>
            <a:noFill/>
          </a:ln>
        </p:spPr>
      </p:pic>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g3a197422219_0_693"/>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33" name="Google Shape;333;g3a197422219_0_693"/>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34" name="Google Shape;334;g3a197422219_0_693"/>
          <p:cNvSpPr txBox="1"/>
          <p:nvPr/>
        </p:nvSpPr>
        <p:spPr>
          <a:xfrm>
            <a:off x="364475" y="2533400"/>
            <a:ext cx="6903900" cy="2462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rgbClr val="000000"/>
                </a:solidFill>
                <a:latin typeface="Corbel"/>
                <a:ea typeface="Corbel"/>
                <a:cs typeface="Corbel"/>
                <a:sym typeface="Corbel"/>
              </a:rPr>
              <a:t>DECISION MAKING UNDER PRESSURE</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800"/>
              <a:buFont typeface="Corbel"/>
              <a:buNone/>
            </a:pPr>
            <a:r>
              <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2200"/>
              <a:buFont typeface="Arial"/>
              <a:buNone/>
            </a:pPr>
            <a:r>
              <a:rPr b="0" i="0" lang="es-ES" sz="2200" u="none" cap="none" strike="noStrike">
                <a:solidFill>
                  <a:srgbClr val="000000"/>
                </a:solidFill>
                <a:latin typeface="Corbel"/>
                <a:ea typeface="Corbel"/>
                <a:cs typeface="Corbel"/>
                <a:sym typeface="Corbel"/>
              </a:rPr>
              <a:t>• Slow down breathing</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Ask: What’s urgent vs. what’s important?</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Get perspective (talk it through)</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Choose “good enough” over perfect when needed</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2200" u="sng" cap="none" strike="noStrike">
              <a:solidFill>
                <a:srgbClr val="000000"/>
              </a:solidFill>
              <a:latin typeface="Corbel"/>
              <a:ea typeface="Corbel"/>
              <a:cs typeface="Corbel"/>
              <a:sym typeface="Corbel"/>
            </a:endParaRPr>
          </a:p>
        </p:txBody>
      </p:sp>
      <p:pic>
        <p:nvPicPr>
          <p:cNvPr id="335" name="Google Shape;335;g3a197422219_0_693"/>
          <p:cNvPicPr preferRelativeResize="0"/>
          <p:nvPr/>
        </p:nvPicPr>
        <p:blipFill rotWithShape="1">
          <a:blip r:embed="rId4">
            <a:alphaModFix/>
          </a:blip>
          <a:srcRect b="0" l="0" r="0" t="0"/>
          <a:stretch/>
        </p:blipFill>
        <p:spPr>
          <a:xfrm>
            <a:off x="6868556" y="1653991"/>
            <a:ext cx="4699000" cy="4699000"/>
          </a:xfrm>
          <a:prstGeom prst="rect">
            <a:avLst/>
          </a:prstGeom>
          <a:noFill/>
          <a:ln>
            <a:noFill/>
          </a:ln>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g3a197422219_0_701"/>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41" name="Google Shape;341;g3a197422219_0_701"/>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42" name="Google Shape;342;g3a197422219_0_701"/>
          <p:cNvSpPr txBox="1"/>
          <p:nvPr/>
        </p:nvSpPr>
        <p:spPr>
          <a:xfrm>
            <a:off x="364475" y="2533400"/>
            <a:ext cx="6903900" cy="2739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rgbClr val="000000"/>
                </a:solidFill>
                <a:latin typeface="Corbel"/>
                <a:ea typeface="Corbel"/>
                <a:cs typeface="Corbel"/>
                <a:sym typeface="Corbel"/>
              </a:rPr>
              <a:t>GROUP DECISIONS</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800"/>
              <a:buFont typeface="Corbel"/>
              <a:buNone/>
            </a:pPr>
            <a:r>
              <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2200"/>
              <a:buFont typeface="Arial"/>
              <a:buNone/>
            </a:pPr>
            <a:r>
              <a:rPr b="0" i="0" lang="es-ES" sz="2200" u="none" cap="none" strike="noStrike">
                <a:solidFill>
                  <a:srgbClr val="000000"/>
                </a:solidFill>
                <a:latin typeface="Corbel"/>
                <a:ea typeface="Corbel"/>
                <a:cs typeface="Corbel"/>
                <a:sym typeface="Corbel"/>
              </a:rPr>
              <a:t>In teams:</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Clarify roles and decision-making authority</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Use structured tools (e.g., voting, pros/cons matrix)</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Respect diverse viewpoints</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Balance inclusion with efficiency</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1800" u="sng" cap="none" strike="noStrike">
              <a:solidFill>
                <a:srgbClr val="000000"/>
              </a:solidFill>
              <a:latin typeface="Corbel"/>
              <a:ea typeface="Corbel"/>
              <a:cs typeface="Corbel"/>
              <a:sym typeface="Corbel"/>
            </a:endParaRPr>
          </a:p>
        </p:txBody>
      </p:sp>
      <p:pic>
        <p:nvPicPr>
          <p:cNvPr id="343" name="Google Shape;343;g3a197422219_0_701"/>
          <p:cNvPicPr preferRelativeResize="0"/>
          <p:nvPr/>
        </p:nvPicPr>
        <p:blipFill rotWithShape="1">
          <a:blip r:embed="rId4">
            <a:alphaModFix/>
          </a:blip>
          <a:srcRect b="0" l="0" r="0" t="0"/>
          <a:stretch/>
        </p:blipFill>
        <p:spPr>
          <a:xfrm>
            <a:off x="6938532" y="2310725"/>
            <a:ext cx="4699000" cy="3416300"/>
          </a:xfrm>
          <a:prstGeom prst="rect">
            <a:avLst/>
          </a:prstGeom>
          <a:noFill/>
          <a:ln>
            <a:noFill/>
          </a:ln>
        </p:spPr>
      </p:pic>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g3a197422219_0_709"/>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49" name="Google Shape;349;g3a197422219_0_709"/>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50" name="Google Shape;350;g3a197422219_0_709"/>
          <p:cNvSpPr txBox="1"/>
          <p:nvPr/>
        </p:nvSpPr>
        <p:spPr>
          <a:xfrm>
            <a:off x="364475" y="2533400"/>
            <a:ext cx="6903900" cy="2739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rgbClr val="000000"/>
                </a:solidFill>
                <a:latin typeface="Corbel"/>
                <a:ea typeface="Corbel"/>
                <a:cs typeface="Corbel"/>
                <a:sym typeface="Corbel"/>
              </a:rPr>
              <a:t>DECISIONS AND VALUES</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800"/>
              <a:buFont typeface="Corbel"/>
              <a:buNone/>
            </a:pPr>
            <a:r>
              <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2200"/>
              <a:buFont typeface="Arial"/>
              <a:buNone/>
            </a:pPr>
            <a:r>
              <a:rPr b="0" i="0" lang="es-ES" sz="2200" u="none" cap="none" strike="noStrike">
                <a:solidFill>
                  <a:srgbClr val="000000"/>
                </a:solidFill>
                <a:latin typeface="Corbel"/>
                <a:ea typeface="Corbel"/>
                <a:cs typeface="Corbel"/>
                <a:sym typeface="Corbel"/>
              </a:rPr>
              <a:t>Decisions reflect who you are.</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When unsure, ask:</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Will I be proud of this in 5 years?</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Does this protect my integrity or peace?</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What would the best version of me choose?</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1800" u="sng" cap="none" strike="noStrike">
              <a:solidFill>
                <a:srgbClr val="000000"/>
              </a:solidFill>
              <a:latin typeface="Corbel"/>
              <a:ea typeface="Corbel"/>
              <a:cs typeface="Corbel"/>
              <a:sym typeface="Corbel"/>
            </a:endParaRPr>
          </a:p>
        </p:txBody>
      </p:sp>
      <p:pic>
        <p:nvPicPr>
          <p:cNvPr id="351" name="Google Shape;351;g3a197422219_0_709"/>
          <p:cNvPicPr preferRelativeResize="0"/>
          <p:nvPr/>
        </p:nvPicPr>
        <p:blipFill rotWithShape="1">
          <a:blip r:embed="rId4">
            <a:alphaModFix/>
          </a:blip>
          <a:srcRect b="0" l="0" r="0" t="0"/>
          <a:stretch/>
        </p:blipFill>
        <p:spPr>
          <a:xfrm>
            <a:off x="6981487" y="1873655"/>
            <a:ext cx="4699000" cy="4699000"/>
          </a:xfrm>
          <a:prstGeom prst="rect">
            <a:avLst/>
          </a:prstGeom>
          <a:noFill/>
          <a:ln>
            <a:noFill/>
          </a:ln>
        </p:spPr>
      </p:pic>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g3a197422219_0_717"/>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57" name="Google Shape;357;g3a197422219_0_717"/>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58" name="Google Shape;358;g3a197422219_0_717"/>
          <p:cNvSpPr txBox="1"/>
          <p:nvPr/>
        </p:nvSpPr>
        <p:spPr>
          <a:xfrm>
            <a:off x="364475" y="2533400"/>
            <a:ext cx="6903900" cy="2401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rgbClr val="000000"/>
                </a:solidFill>
                <a:latin typeface="Corbel"/>
                <a:ea typeface="Corbel"/>
                <a:cs typeface="Corbel"/>
                <a:sym typeface="Corbel"/>
              </a:rPr>
              <a:t>LEARNING FROM PAST DECISIONS</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800"/>
              <a:buFont typeface="Corbel"/>
              <a:buNone/>
            </a:pPr>
            <a:r>
              <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2200"/>
              <a:buFont typeface="Arial"/>
              <a:buNone/>
            </a:pPr>
            <a:r>
              <a:rPr b="0" i="0" lang="es-ES" sz="2200" u="none" cap="none" strike="noStrike">
                <a:solidFill>
                  <a:srgbClr val="000000"/>
                </a:solidFill>
                <a:latin typeface="Corbel"/>
                <a:ea typeface="Corbel"/>
                <a:cs typeface="Corbel"/>
                <a:sym typeface="Corbel"/>
              </a:rPr>
              <a:t>• Track your decision patterns</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Own mistakes without shame</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Celebrate courage, not just results</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Growth = awareness + responsibility</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1800" u="sng" cap="none" strike="noStrike">
              <a:solidFill>
                <a:srgbClr val="000000"/>
              </a:solidFill>
              <a:latin typeface="Corbel"/>
              <a:ea typeface="Corbel"/>
              <a:cs typeface="Corbel"/>
              <a:sym typeface="Corbel"/>
            </a:endParaRPr>
          </a:p>
        </p:txBody>
      </p:sp>
      <p:pic>
        <p:nvPicPr>
          <p:cNvPr id="359" name="Google Shape;359;g3a197422219_0_717"/>
          <p:cNvPicPr preferRelativeResize="0"/>
          <p:nvPr/>
        </p:nvPicPr>
        <p:blipFill rotWithShape="1">
          <a:blip r:embed="rId4">
            <a:alphaModFix/>
          </a:blip>
          <a:srcRect b="0" l="0" r="0" t="0"/>
          <a:stretch/>
        </p:blipFill>
        <p:spPr>
          <a:xfrm>
            <a:off x="7168175" y="1793414"/>
            <a:ext cx="4699000" cy="4699000"/>
          </a:xfrm>
          <a:prstGeom prst="rect">
            <a:avLst/>
          </a:prstGeom>
          <a:noFill/>
          <a:ln>
            <a:noFill/>
          </a:ln>
        </p:spPr>
      </p:pic>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g3a197422219_0_725"/>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65" name="Google Shape;365;g3a197422219_0_725"/>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66" name="Google Shape;366;g3a197422219_0_725"/>
          <p:cNvSpPr txBox="1"/>
          <p:nvPr/>
        </p:nvSpPr>
        <p:spPr>
          <a:xfrm>
            <a:off x="364475" y="2533400"/>
            <a:ext cx="11147100" cy="2401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Corbel"/>
              <a:buNone/>
            </a:pPr>
            <a:r>
              <a:rPr b="1" i="0" lang="es-ES" sz="2200" u="none" cap="none" strike="noStrike">
                <a:solidFill>
                  <a:srgbClr val="000000"/>
                </a:solidFill>
                <a:latin typeface="Corbel"/>
                <a:ea typeface="Corbel"/>
                <a:cs typeface="Corbel"/>
                <a:sym typeface="Corbel"/>
              </a:rPr>
              <a:t>WRAP-UP</a:t>
            </a:r>
            <a:endParaRPr b="0" i="0" sz="2200" u="none" cap="none" strike="noStrike">
              <a:solidFill>
                <a:srgbClr val="000000"/>
              </a:solidFill>
              <a:latin typeface="Corbel"/>
              <a:ea typeface="Corbel"/>
              <a:cs typeface="Corbel"/>
              <a:sym typeface="Corbel"/>
            </a:endParaRPr>
          </a:p>
          <a:p>
            <a:pPr indent="0" lvl="0" marL="0" marR="0" rtl="0" algn="ctr">
              <a:lnSpc>
                <a:spcPct val="100000"/>
              </a:lnSpc>
              <a:spcBef>
                <a:spcPts val="0"/>
              </a:spcBef>
              <a:spcAft>
                <a:spcPts val="0"/>
              </a:spcAft>
              <a:buClr>
                <a:srgbClr val="2A3990"/>
              </a:buClr>
              <a:buSzPts val="1800"/>
              <a:buFont typeface="Corbel"/>
              <a:buNone/>
            </a:pPr>
            <a:r>
              <a:t/>
            </a:r>
            <a:endParaRPr b="1" i="0" sz="2200" u="none" cap="none" strike="noStrike">
              <a:solidFill>
                <a:srgbClr val="000000"/>
              </a:solidFill>
              <a:latin typeface="Corbel"/>
              <a:ea typeface="Corbel"/>
              <a:cs typeface="Corbel"/>
              <a:sym typeface="Corbel"/>
            </a:endParaRPr>
          </a:p>
          <a:p>
            <a:pPr indent="0" lvl="0" marL="0" marR="0" rtl="0" algn="ctr">
              <a:lnSpc>
                <a:spcPct val="100000"/>
              </a:lnSpc>
              <a:spcBef>
                <a:spcPts val="0"/>
              </a:spcBef>
              <a:spcAft>
                <a:spcPts val="0"/>
              </a:spcAft>
              <a:buClr>
                <a:srgbClr val="000000"/>
              </a:buClr>
              <a:buSzPts val="1800"/>
              <a:buFont typeface="Corbel"/>
              <a:buNone/>
            </a:pPr>
            <a:r>
              <a:rPr b="0" i="0" lang="es-ES" sz="2200" u="none" cap="none" strike="noStrike">
                <a:solidFill>
                  <a:srgbClr val="000000"/>
                </a:solidFill>
                <a:latin typeface="Corbel"/>
                <a:ea typeface="Corbel"/>
                <a:cs typeface="Corbel"/>
                <a:sym typeface="Corbel"/>
              </a:rPr>
              <a:t>Making decisions is a skill that improves with practice.</a:t>
            </a: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Trust your process, learn from your results, and choose from values — not fear</a:t>
            </a:r>
            <a:endParaRPr b="0" i="0" sz="2200" u="none" cap="none" strike="noStrike">
              <a:solidFill>
                <a:srgbClr val="000000"/>
              </a:solidFill>
              <a:latin typeface="Corbel"/>
              <a:ea typeface="Corbel"/>
              <a:cs typeface="Corbel"/>
              <a:sym typeface="Corbel"/>
            </a:endParaRPr>
          </a:p>
          <a:p>
            <a:pPr indent="0" lvl="0" marL="0" marR="0" rtl="0" algn="ctr">
              <a:lnSpc>
                <a:spcPct val="100000"/>
              </a:lnSpc>
              <a:spcBef>
                <a:spcPts val="0"/>
              </a:spcBef>
              <a:spcAft>
                <a:spcPts val="0"/>
              </a:spcAft>
              <a:buClr>
                <a:srgbClr val="000000"/>
              </a:buClr>
              <a:buSzPts val="1800"/>
              <a:buFont typeface="Corbel"/>
              <a:buNone/>
            </a:pPr>
            <a:r>
              <a:rPr b="0" i="0" lang="es-ES" sz="2200" u="none" cap="none" strike="noStrike">
                <a:solidFill>
                  <a:srgbClr val="000000"/>
                </a:solidFill>
                <a:latin typeface="Corbel"/>
                <a:ea typeface="Corbel"/>
                <a:cs typeface="Corbel"/>
                <a:sym typeface="Corbel"/>
              </a:rPr>
              <a:t>.</a:t>
            </a:r>
            <a:endParaRPr b="0" i="0" sz="2200" u="none" cap="none" strike="noStrike">
              <a:solidFill>
                <a:srgbClr val="000000"/>
              </a:solidFill>
              <a:latin typeface="Corbel"/>
              <a:ea typeface="Corbel"/>
              <a:cs typeface="Corbel"/>
              <a:sym typeface="Corbel"/>
            </a:endParaRPr>
          </a:p>
          <a:p>
            <a:pPr indent="0" lvl="0" marL="0" marR="0" rtl="0" algn="ctr">
              <a:lnSpc>
                <a:spcPct val="100000"/>
              </a:lnSpc>
              <a:spcBef>
                <a:spcPts val="0"/>
              </a:spcBef>
              <a:spcAft>
                <a:spcPts val="0"/>
              </a:spcAft>
              <a:buClr>
                <a:srgbClr val="000000"/>
              </a:buClr>
              <a:buSzPts val="1800"/>
              <a:buFont typeface="Arial"/>
              <a:buNone/>
            </a:pPr>
            <a:r>
              <a:rPr b="0" i="1" lang="es-ES" sz="2200" u="none" cap="none" strike="noStrike">
                <a:solidFill>
                  <a:srgbClr val="2A3990"/>
                </a:solidFill>
                <a:latin typeface="Corbel"/>
                <a:ea typeface="Corbel"/>
                <a:cs typeface="Corbel"/>
                <a:sym typeface="Corbel"/>
              </a:rPr>
              <a:t>“In the end, we only regret the chances we didn’t take.”</a:t>
            </a:r>
            <a:r>
              <a:rPr b="0" i="0" lang="es-ES" sz="2200" u="none" cap="none" strike="noStrike">
                <a:solidFill>
                  <a:srgbClr val="2A3990"/>
                </a:solidFill>
                <a:latin typeface="Corbel"/>
                <a:ea typeface="Corbel"/>
                <a:cs typeface="Corbel"/>
                <a:sym typeface="Corbel"/>
              </a:rPr>
              <a:t> — Lewis Carroll</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1800" u="sng" cap="none" strike="noStrike">
              <a:solidFill>
                <a:srgbClr val="000000"/>
              </a:solidFill>
              <a:latin typeface="Corbel"/>
              <a:ea typeface="Corbel"/>
              <a:cs typeface="Corbel"/>
              <a:sym typeface="Corbel"/>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g3a197422219_0_588"/>
          <p:cNvSpPr txBox="1"/>
          <p:nvPr>
            <p:ph idx="1" type="body"/>
          </p:nvPr>
        </p:nvSpPr>
        <p:spPr>
          <a:xfrm>
            <a:off x="233113" y="2210475"/>
            <a:ext cx="11385600" cy="8079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2667"/>
              <a:buFont typeface="Noto Sans Symbols"/>
              <a:buNone/>
            </a:pPr>
            <a:r>
              <a:rPr lang="es-ES" sz="3000">
                <a:solidFill>
                  <a:srgbClr val="000000"/>
                </a:solidFill>
                <a:latin typeface="Corbel"/>
                <a:ea typeface="Corbel"/>
                <a:cs typeface="Corbel"/>
                <a:sym typeface="Corbel"/>
              </a:rPr>
              <a:t>                 References</a:t>
            </a:r>
            <a:endParaRPr sz="3000">
              <a:latin typeface="Corbel"/>
              <a:ea typeface="Corbel"/>
              <a:cs typeface="Corbel"/>
              <a:sym typeface="Corbel"/>
            </a:endParaRPr>
          </a:p>
        </p:txBody>
      </p:sp>
      <p:pic>
        <p:nvPicPr>
          <p:cNvPr id="372" name="Google Shape;372;g3a197422219_0_588"/>
          <p:cNvPicPr preferRelativeResize="0"/>
          <p:nvPr/>
        </p:nvPicPr>
        <p:blipFill rotWithShape="1">
          <a:blip r:embed="rId3">
            <a:alphaModFix/>
          </a:blip>
          <a:srcRect b="0" l="0" r="0" t="0"/>
          <a:stretch/>
        </p:blipFill>
        <p:spPr>
          <a:xfrm>
            <a:off x="8014838" y="2336575"/>
            <a:ext cx="3360738" cy="2519363"/>
          </a:xfrm>
          <a:prstGeom prst="rect">
            <a:avLst/>
          </a:prstGeom>
          <a:noFill/>
          <a:ln>
            <a:noFill/>
          </a:ln>
        </p:spPr>
      </p:pic>
      <p:sp>
        <p:nvSpPr>
          <p:cNvPr id="373" name="Google Shape;373;g3a197422219_0_588"/>
          <p:cNvSpPr txBox="1"/>
          <p:nvPr/>
        </p:nvSpPr>
        <p:spPr>
          <a:xfrm>
            <a:off x="4521188" y="-6"/>
            <a:ext cx="76707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DECISION MAKING</a:t>
            </a: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74" name="Google Shape;374;g3a197422219_0_588"/>
          <p:cNvPicPr preferRelativeResize="0"/>
          <p:nvPr/>
        </p:nvPicPr>
        <p:blipFill rotWithShape="1">
          <a:blip r:embed="rId4">
            <a:alphaModFix/>
          </a:blip>
          <a:srcRect b="0" l="0" r="0" t="0"/>
          <a:stretch/>
        </p:blipFill>
        <p:spPr>
          <a:xfrm>
            <a:off x="-139139" y="-171383"/>
            <a:ext cx="1674816" cy="1674816"/>
          </a:xfrm>
          <a:prstGeom prst="rect">
            <a:avLst/>
          </a:prstGeom>
          <a:noFill/>
          <a:ln>
            <a:noFill/>
          </a:ln>
        </p:spPr>
      </p:pic>
      <p:sp>
        <p:nvSpPr>
          <p:cNvPr id="375" name="Google Shape;375;g3a197422219_0_588"/>
          <p:cNvSpPr txBox="1"/>
          <p:nvPr/>
        </p:nvSpPr>
        <p:spPr>
          <a:xfrm>
            <a:off x="1460501" y="3084513"/>
            <a:ext cx="7707600" cy="2124000"/>
          </a:xfrm>
          <a:prstGeom prst="rect">
            <a:avLst/>
          </a:prstGeom>
          <a:noFill/>
          <a:ln>
            <a:noFill/>
          </a:ln>
        </p:spPr>
        <p:txBody>
          <a:bodyPr anchorCtr="0" anchor="t" bIns="45700" lIns="91425" spcFirstLastPara="1" rIns="91425" wrap="square" tIns="45700">
            <a:spAutoFit/>
          </a:bodyPr>
          <a:lstStyle/>
          <a:p>
            <a:pPr indent="-368300" lvl="0" marL="457200" marR="0" rtl="0" algn="l">
              <a:lnSpc>
                <a:spcPct val="100000"/>
              </a:lnSpc>
              <a:spcBef>
                <a:spcPts val="0"/>
              </a:spcBef>
              <a:spcAft>
                <a:spcPts val="0"/>
              </a:spcAft>
              <a:buClr>
                <a:srgbClr val="000000"/>
              </a:buClr>
              <a:buSzPts val="2200"/>
              <a:buFont typeface="Arial"/>
              <a:buChar char="•"/>
            </a:pPr>
            <a:r>
              <a:rPr b="0" i="0" lang="es-ES" sz="2200" u="none" cap="none" strike="noStrike">
                <a:solidFill>
                  <a:srgbClr val="000000"/>
                </a:solidFill>
                <a:latin typeface="Corbel"/>
                <a:ea typeface="Corbel"/>
                <a:cs typeface="Corbel"/>
                <a:sym typeface="Corbel"/>
              </a:rPr>
              <a:t>Heath, C. &amp; Heath, D. (2013). </a:t>
            </a:r>
            <a:r>
              <a:rPr b="0" i="1" lang="es-ES" sz="2200" u="none" cap="none" strike="noStrike">
                <a:solidFill>
                  <a:srgbClr val="000000"/>
                </a:solidFill>
                <a:latin typeface="Corbel"/>
                <a:ea typeface="Corbel"/>
                <a:cs typeface="Corbel"/>
                <a:sym typeface="Corbel"/>
              </a:rPr>
              <a:t>Decisive: How to Make Better Choices.</a:t>
            </a:r>
            <a:endParaRPr b="0" i="0" sz="2200" u="none" cap="none" strike="noStrike">
              <a:solidFill>
                <a:srgbClr val="000000"/>
              </a:solidFill>
              <a:latin typeface="Corbel"/>
              <a:ea typeface="Corbel"/>
              <a:cs typeface="Corbel"/>
              <a:sym typeface="Corbel"/>
            </a:endParaRPr>
          </a:p>
          <a:p>
            <a:pPr indent="-368300" lvl="0" marL="457200" marR="0" rtl="0" algn="l">
              <a:lnSpc>
                <a:spcPct val="100000"/>
              </a:lnSpc>
              <a:spcBef>
                <a:spcPts val="0"/>
              </a:spcBef>
              <a:spcAft>
                <a:spcPts val="0"/>
              </a:spcAft>
              <a:buClr>
                <a:srgbClr val="000000"/>
              </a:buClr>
              <a:buSzPts val="2200"/>
              <a:buFont typeface="Arial"/>
              <a:buChar char="•"/>
            </a:pPr>
            <a:r>
              <a:rPr b="0" i="0" lang="es-ES" sz="2200" u="none" cap="none" strike="noStrike">
                <a:solidFill>
                  <a:srgbClr val="000000"/>
                </a:solidFill>
                <a:latin typeface="Corbel"/>
                <a:ea typeface="Corbel"/>
                <a:cs typeface="Corbel"/>
                <a:sym typeface="Corbel"/>
              </a:rPr>
              <a:t>Kahneman, D. (2011). </a:t>
            </a:r>
            <a:r>
              <a:rPr b="0" i="1" lang="es-ES" sz="2200" u="none" cap="none" strike="noStrike">
                <a:solidFill>
                  <a:srgbClr val="000000"/>
                </a:solidFill>
                <a:latin typeface="Corbel"/>
                <a:ea typeface="Corbel"/>
                <a:cs typeface="Corbel"/>
                <a:sym typeface="Corbel"/>
              </a:rPr>
              <a:t>Thinking, Fast and Slow.</a:t>
            </a:r>
            <a:endParaRPr b="0" i="0" sz="2200" u="none" cap="none" strike="noStrike">
              <a:solidFill>
                <a:srgbClr val="000000"/>
              </a:solidFill>
              <a:latin typeface="Corbel"/>
              <a:ea typeface="Corbel"/>
              <a:cs typeface="Corbel"/>
              <a:sym typeface="Corbel"/>
            </a:endParaRPr>
          </a:p>
          <a:p>
            <a:pPr indent="-368300" lvl="0" marL="457200" marR="0" rtl="0" algn="l">
              <a:lnSpc>
                <a:spcPct val="100000"/>
              </a:lnSpc>
              <a:spcBef>
                <a:spcPts val="0"/>
              </a:spcBef>
              <a:spcAft>
                <a:spcPts val="0"/>
              </a:spcAft>
              <a:buClr>
                <a:srgbClr val="000000"/>
              </a:buClr>
              <a:buSzPts val="2200"/>
              <a:buFont typeface="Arial"/>
              <a:buChar char="•"/>
            </a:pPr>
            <a:r>
              <a:rPr b="0" i="0" lang="es-ES" sz="2200" u="none" cap="none" strike="noStrike">
                <a:solidFill>
                  <a:srgbClr val="000000"/>
                </a:solidFill>
                <a:latin typeface="Corbel"/>
                <a:ea typeface="Corbel"/>
                <a:cs typeface="Corbel"/>
                <a:sym typeface="Corbel"/>
              </a:rPr>
              <a:t>Schwartz, B. (2004). </a:t>
            </a:r>
            <a:r>
              <a:rPr b="0" i="1" lang="es-ES" sz="2200" u="none" cap="none" strike="noStrike">
                <a:solidFill>
                  <a:srgbClr val="000000"/>
                </a:solidFill>
                <a:latin typeface="Corbel"/>
                <a:ea typeface="Corbel"/>
                <a:cs typeface="Corbel"/>
                <a:sym typeface="Corbel"/>
              </a:rPr>
              <a:t>The Paradox of Choice.</a:t>
            </a:r>
            <a:endParaRPr b="0" i="0" sz="2200" u="none" cap="none" strike="noStrike">
              <a:solidFill>
                <a:srgbClr val="000000"/>
              </a:solidFill>
              <a:latin typeface="Corbel"/>
              <a:ea typeface="Corbel"/>
              <a:cs typeface="Corbel"/>
              <a:sym typeface="Corbel"/>
            </a:endParaRPr>
          </a:p>
          <a:p>
            <a:pPr indent="-368300" lvl="0" marL="457200" marR="0" rtl="0" algn="l">
              <a:lnSpc>
                <a:spcPct val="100000"/>
              </a:lnSpc>
              <a:spcBef>
                <a:spcPts val="0"/>
              </a:spcBef>
              <a:spcAft>
                <a:spcPts val="0"/>
              </a:spcAft>
              <a:buClr>
                <a:srgbClr val="000000"/>
              </a:buClr>
              <a:buSzPts val="2200"/>
              <a:buFont typeface="Arial"/>
              <a:buChar char="•"/>
            </a:pPr>
            <a:r>
              <a:rPr b="0" i="0" lang="es-ES" sz="2200" u="none" cap="none" strike="noStrike">
                <a:solidFill>
                  <a:srgbClr val="000000"/>
                </a:solidFill>
                <a:latin typeface="Corbel"/>
                <a:ea typeface="Corbel"/>
                <a:cs typeface="Corbel"/>
                <a:sym typeface="Corbel"/>
              </a:rPr>
              <a:t>MindTools – Decision Making Models</a:t>
            </a:r>
            <a:endParaRPr b="0" i="0" sz="2200" u="none" cap="none" strike="noStrike">
              <a:solidFill>
                <a:srgbClr val="000000"/>
              </a:solidFill>
              <a:latin typeface="Corbel"/>
              <a:ea typeface="Corbel"/>
              <a:cs typeface="Corbel"/>
              <a:sym typeface="Corbel"/>
            </a:endParaRPr>
          </a:p>
          <a:p>
            <a:pPr indent="-368300" lvl="0" marL="457200" marR="0" rtl="0" algn="l">
              <a:lnSpc>
                <a:spcPct val="100000"/>
              </a:lnSpc>
              <a:spcBef>
                <a:spcPts val="0"/>
              </a:spcBef>
              <a:spcAft>
                <a:spcPts val="0"/>
              </a:spcAft>
              <a:buClr>
                <a:srgbClr val="000000"/>
              </a:buClr>
              <a:buSzPts val="2200"/>
              <a:buFont typeface="Arial"/>
              <a:buChar char="•"/>
            </a:pPr>
            <a:r>
              <a:rPr b="0" i="0" lang="es-ES" sz="2200" u="none" cap="none" strike="noStrike">
                <a:solidFill>
                  <a:srgbClr val="000000"/>
                </a:solidFill>
                <a:latin typeface="Corbel"/>
                <a:ea typeface="Corbel"/>
                <a:cs typeface="Corbel"/>
                <a:sym typeface="Corbel"/>
              </a:rPr>
              <a:t>Greater Good – Decision Science</a:t>
            </a:r>
            <a:endParaRPr b="0" i="0" sz="2200" u="none" cap="none" strike="noStrike">
              <a:solidFill>
                <a:srgbClr val="000000"/>
              </a:solidFill>
              <a:latin typeface="Corbel"/>
              <a:ea typeface="Corbel"/>
              <a:cs typeface="Corbel"/>
              <a:sym typeface="Corbe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g3a197422219_0_437"/>
          <p:cNvSpPr txBox="1"/>
          <p:nvPr/>
        </p:nvSpPr>
        <p:spPr>
          <a:xfrm>
            <a:off x="1954213" y="3227294"/>
            <a:ext cx="8764500" cy="1379700"/>
          </a:xfrm>
          <a:prstGeom prst="rect">
            <a:avLst/>
          </a:prstGeom>
          <a:noFill/>
          <a:ln>
            <a:noFill/>
          </a:ln>
        </p:spPr>
        <p:txBody>
          <a:bodyPr anchorCtr="0" anchor="t" bIns="45700" lIns="91425" spcFirstLastPara="1" rIns="91425" wrap="square" tIns="45700">
            <a:normAutofit fontScale="55000" lnSpcReduction="20000"/>
          </a:bodyPr>
          <a:lstStyle/>
          <a:p>
            <a:pPr indent="0" lvl="0" marL="0" marR="0" rtl="0" algn="ctr">
              <a:lnSpc>
                <a:spcPct val="90000"/>
              </a:lnSpc>
              <a:spcBef>
                <a:spcPts val="0"/>
              </a:spcBef>
              <a:spcAft>
                <a:spcPts val="0"/>
              </a:spcAft>
              <a:buClr>
                <a:schemeClr val="accent1"/>
              </a:buClr>
              <a:buSzPct val="100000"/>
              <a:buFont typeface="Noto Sans Symbols"/>
              <a:buNone/>
            </a:pPr>
            <a:r>
              <a:t/>
            </a:r>
            <a:endParaRPr b="0" i="0" sz="2200" u="none" cap="none" strike="noStrike">
              <a:solidFill>
                <a:schemeClr val="lt1"/>
              </a:solidFill>
              <a:latin typeface="Corbel"/>
              <a:ea typeface="Corbel"/>
              <a:cs typeface="Corbel"/>
              <a:sym typeface="Corbel"/>
            </a:endParaRPr>
          </a:p>
          <a:p>
            <a:pPr indent="0" lvl="0" marL="0" marR="0" rtl="0" algn="ctr">
              <a:lnSpc>
                <a:spcPct val="90000"/>
              </a:lnSpc>
              <a:spcBef>
                <a:spcPts val="1200"/>
              </a:spcBef>
              <a:spcAft>
                <a:spcPts val="0"/>
              </a:spcAft>
              <a:buClr>
                <a:schemeClr val="accent1"/>
              </a:buClr>
              <a:buSzPct val="100000"/>
              <a:buFont typeface="Noto Sans Symbols"/>
              <a:buNone/>
            </a:pPr>
            <a:r>
              <a:rPr b="1" i="0" lang="es-ES" sz="4667" u="none" cap="none" strike="noStrike">
                <a:solidFill>
                  <a:schemeClr val="lt1"/>
                </a:solidFill>
                <a:latin typeface="Corbel"/>
                <a:ea typeface="Corbel"/>
                <a:cs typeface="Corbel"/>
                <a:sym typeface="Corbel"/>
              </a:rPr>
              <a:t>www.____________________</a:t>
            </a:r>
            <a:endParaRPr b="0" i="0" sz="4667" u="none" cap="none" strike="noStrike">
              <a:solidFill>
                <a:schemeClr val="lt1"/>
              </a:solidFill>
              <a:latin typeface="Corbel"/>
              <a:ea typeface="Corbel"/>
              <a:cs typeface="Corbel"/>
              <a:sym typeface="Corbel"/>
            </a:endParaRPr>
          </a:p>
          <a:p>
            <a:pPr indent="0" lvl="0" marL="0" marR="0" rtl="0" algn="ctr">
              <a:lnSpc>
                <a:spcPct val="90000"/>
              </a:lnSpc>
              <a:spcBef>
                <a:spcPts val="1200"/>
              </a:spcBef>
              <a:spcAft>
                <a:spcPts val="0"/>
              </a:spcAft>
              <a:buClr>
                <a:schemeClr val="accent1"/>
              </a:buClr>
              <a:buSzPct val="100000"/>
              <a:buFont typeface="Noto Sans Symbols"/>
              <a:buNone/>
            </a:pPr>
            <a:r>
              <a:rPr b="1" i="0" lang="es-ES" sz="4667" u="none" cap="none" strike="noStrike">
                <a:solidFill>
                  <a:schemeClr val="lt1"/>
                </a:solidFill>
                <a:latin typeface="Corbel"/>
                <a:ea typeface="Corbel"/>
                <a:cs typeface="Corbel"/>
                <a:sym typeface="Corbel"/>
              </a:rPr>
              <a:t>www.facebook.com/___________________</a:t>
            </a:r>
            <a:r>
              <a:rPr b="1" i="0" lang="es-ES" sz="4700" u="none" cap="none" strike="noStrike">
                <a:solidFill>
                  <a:schemeClr val="lt1"/>
                </a:solidFill>
                <a:latin typeface="Corbel"/>
                <a:ea typeface="Corbel"/>
                <a:cs typeface="Corbel"/>
                <a:sym typeface="Corbel"/>
              </a:rPr>
              <a:t>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200"/>
              </a:spcBef>
              <a:spcAft>
                <a:spcPts val="0"/>
              </a:spcAft>
              <a:buClr>
                <a:schemeClr val="accent1"/>
              </a:buClr>
              <a:buSzPct val="100000"/>
              <a:buFont typeface="Noto Sans Symbols"/>
              <a:buNone/>
            </a:pPr>
            <a:r>
              <a:t/>
            </a:r>
            <a:endParaRPr b="0" i="0" sz="2200" u="none" cap="none" strike="noStrike">
              <a:solidFill>
                <a:schemeClr val="lt1"/>
              </a:solidFill>
              <a:latin typeface="Corbel"/>
              <a:ea typeface="Corbel"/>
              <a:cs typeface="Corbel"/>
              <a:sym typeface="Corbel"/>
            </a:endParaRPr>
          </a:p>
        </p:txBody>
      </p:sp>
      <p:sp>
        <p:nvSpPr>
          <p:cNvPr id="382" name="Google Shape;382;g3a197422219_0_437"/>
          <p:cNvSpPr txBox="1"/>
          <p:nvPr/>
        </p:nvSpPr>
        <p:spPr>
          <a:xfrm>
            <a:off x="174625" y="5124450"/>
            <a:ext cx="7153200" cy="738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orbel"/>
                <a:ea typeface="Corbel"/>
                <a:cs typeface="Corbel"/>
                <a:sym typeface="Corbel"/>
              </a:rPr>
              <a:t>Disclaimer: The Publication has been produced with the support of the Erasmus + Programme of the European Union. The contents of this page are the sole responsibility of partners and can in no way be taken to reflect the views of the NA and the Commission. </a:t>
            </a:r>
            <a:endParaRPr b="0" i="0" sz="1400" u="none" cap="none" strike="noStrike">
              <a:solidFill>
                <a:srgbClr val="000000"/>
              </a:solidFill>
              <a:latin typeface="Arial"/>
              <a:ea typeface="Arial"/>
              <a:cs typeface="Arial"/>
              <a:sym typeface="Arial"/>
            </a:endParaRPr>
          </a:p>
        </p:txBody>
      </p:sp>
      <p:pic>
        <p:nvPicPr>
          <p:cNvPr descr="Logotipo&#10;&#10;El contenido generado por IA puede ser incorrecto." id="383" name="Google Shape;383;g3a197422219_0_437"/>
          <p:cNvPicPr preferRelativeResize="0"/>
          <p:nvPr/>
        </p:nvPicPr>
        <p:blipFill rotWithShape="1">
          <a:blip r:embed="rId3">
            <a:alphaModFix/>
          </a:blip>
          <a:srcRect b="0" l="0" r="0" t="0"/>
          <a:stretch/>
        </p:blipFill>
        <p:spPr>
          <a:xfrm>
            <a:off x="4419052" y="75105"/>
            <a:ext cx="3353895" cy="335389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g3a197422219_0_231"/>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50" name="Google Shape;250;g3a197422219_0_231"/>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51" name="Google Shape;251;g3a197422219_0_231"/>
          <p:cNvSpPr txBox="1"/>
          <p:nvPr/>
        </p:nvSpPr>
        <p:spPr>
          <a:xfrm>
            <a:off x="364478" y="2833607"/>
            <a:ext cx="6172200" cy="2801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500"/>
              <a:buFont typeface="Arial"/>
              <a:buNone/>
            </a:pPr>
            <a:r>
              <a:rPr b="1" i="0" lang="es-ES" sz="2200" u="none" cap="none" strike="noStrike">
                <a:solidFill>
                  <a:srgbClr val="000000"/>
                </a:solidFill>
                <a:latin typeface="Corbel"/>
                <a:ea typeface="Corbel"/>
                <a:cs typeface="Corbel"/>
                <a:sym typeface="Corbel"/>
              </a:rPr>
              <a:t>AIM</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500"/>
              <a:buFont typeface="Arial"/>
              <a:buNone/>
            </a:pPr>
            <a:r>
              <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500"/>
              <a:buFont typeface="Arial"/>
              <a:buNone/>
            </a:pPr>
            <a:r>
              <a:rPr b="0" i="0" lang="es-ES" sz="2200" u="none" cap="none" strike="noStrike">
                <a:solidFill>
                  <a:srgbClr val="000000"/>
                </a:solidFill>
                <a:latin typeface="Corbel"/>
                <a:ea typeface="Corbel"/>
                <a:cs typeface="Corbel"/>
                <a:sym typeface="Corbel"/>
              </a:rPr>
              <a:t>Decision making is the process of </a:t>
            </a:r>
            <a:r>
              <a:rPr b="1" i="0" lang="es-ES" sz="2200" u="none" cap="none" strike="noStrike">
                <a:solidFill>
                  <a:srgbClr val="000000"/>
                </a:solidFill>
                <a:latin typeface="Corbel"/>
                <a:ea typeface="Corbel"/>
                <a:cs typeface="Corbel"/>
                <a:sym typeface="Corbel"/>
              </a:rPr>
              <a:t>choosing between different options or courses of action</a:t>
            </a:r>
            <a:r>
              <a:rPr b="0" i="0" lang="es-ES" sz="2200" u="none" cap="none" strike="noStrike">
                <a:solidFill>
                  <a:srgbClr val="000000"/>
                </a:solidFill>
                <a:latin typeface="Corbel"/>
                <a:ea typeface="Corbel"/>
                <a:cs typeface="Corbel"/>
                <a:sym typeface="Corbel"/>
              </a:rPr>
              <a:t> to achieve a desired goal or solve a problem.</a:t>
            </a:r>
            <a:br>
              <a:rPr b="0" i="0" lang="es-ES" sz="2200" u="none" cap="none" strike="noStrike">
                <a:solidFill>
                  <a:srgbClr val="000000"/>
                </a:solidFill>
                <a:latin typeface="Corbel"/>
                <a:ea typeface="Corbel"/>
                <a:cs typeface="Corbel"/>
                <a:sym typeface="Corbel"/>
              </a:rPr>
            </a:b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rPr b="0" i="0" lang="es-ES" sz="2200" u="none" cap="none" strike="noStrike">
                <a:solidFill>
                  <a:srgbClr val="000000"/>
                </a:solidFill>
                <a:latin typeface="Corbel"/>
                <a:ea typeface="Corbel"/>
                <a:cs typeface="Corbel"/>
                <a:sym typeface="Corbel"/>
              </a:rPr>
              <a:t>It occurs in </a:t>
            </a:r>
            <a:r>
              <a:rPr b="1" i="0" lang="es-ES" sz="2200" u="none" cap="none" strike="noStrike">
                <a:solidFill>
                  <a:srgbClr val="000000"/>
                </a:solidFill>
                <a:latin typeface="Corbel"/>
                <a:ea typeface="Corbel"/>
                <a:cs typeface="Corbel"/>
                <a:sym typeface="Corbel"/>
              </a:rPr>
              <a:t>everyday life, business, and personal situations</a:t>
            </a:r>
            <a:r>
              <a:rPr b="0" i="0" lang="es-ES" sz="2200" u="none" cap="none" strike="noStrike">
                <a:solidFill>
                  <a:srgbClr val="000000"/>
                </a:solidFill>
                <a:latin typeface="Corbel"/>
                <a:ea typeface="Corbel"/>
                <a:cs typeface="Corbel"/>
                <a:sym typeface="Corbel"/>
              </a:rPr>
              <a:t>.</a:t>
            </a:r>
            <a:endParaRPr b="1" i="0" sz="2200" u="sng" cap="none" strike="noStrike">
              <a:solidFill>
                <a:srgbClr val="000000"/>
              </a:solidFill>
              <a:latin typeface="Corbel"/>
              <a:ea typeface="Corbel"/>
              <a:cs typeface="Corbel"/>
              <a:sym typeface="Corbel"/>
            </a:endParaRPr>
          </a:p>
        </p:txBody>
      </p:sp>
      <p:pic>
        <p:nvPicPr>
          <p:cNvPr descr="Time Management, Procrastination in Business Process Concept. Businessman Stand at Huge Clock with Arm Akimbo Working Productivity Planning and Scheduling Infographics Cartoon Flat Vector Illustration (Sağlayıcı: Getty Images)" id="252" name="Google Shape;252;g3a197422219_0_231"/>
          <p:cNvPicPr preferRelativeResize="0"/>
          <p:nvPr/>
        </p:nvPicPr>
        <p:blipFill rotWithShape="1">
          <a:blip r:embed="rId4">
            <a:alphaModFix/>
          </a:blip>
          <a:srcRect b="0" l="0" r="0" t="0"/>
          <a:stretch/>
        </p:blipFill>
        <p:spPr>
          <a:xfrm>
            <a:off x="6947925" y="1740982"/>
            <a:ext cx="4723200" cy="3660019"/>
          </a:xfrm>
          <a:prstGeom prst="rect">
            <a:avLst/>
          </a:prstGeom>
          <a:noFill/>
          <a:ln>
            <a:noFill/>
          </a:ln>
        </p:spPr>
      </p:pic>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3a197422219_0_306"/>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58" name="Google Shape;258;g3a197422219_0_306"/>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59" name="Google Shape;259;g3a197422219_0_306"/>
          <p:cNvSpPr txBox="1"/>
          <p:nvPr/>
        </p:nvSpPr>
        <p:spPr>
          <a:xfrm>
            <a:off x="364475" y="2094974"/>
            <a:ext cx="6172200" cy="4525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1800" u="none" cap="none" strike="noStrike">
                <a:solidFill>
                  <a:srgbClr val="000000"/>
                </a:solidFill>
                <a:latin typeface="Corbel"/>
                <a:ea typeface="Corbel"/>
                <a:cs typeface="Corbel"/>
                <a:sym typeface="Corbel"/>
              </a:rPr>
              <a:t>OBJECTIVES</a:t>
            </a:r>
            <a:endParaRPr b="0"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800"/>
              <a:buFont typeface="Corbel"/>
              <a:buNone/>
            </a:pPr>
            <a:r>
              <a:t/>
            </a:r>
            <a:endParaRPr b="1"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rPr b="1" i="0" lang="es-ES" sz="1800" u="none" cap="none" strike="noStrike">
                <a:solidFill>
                  <a:srgbClr val="000000"/>
                </a:solidFill>
                <a:latin typeface="Corbel"/>
                <a:ea typeface="Corbel"/>
                <a:cs typeface="Corbel"/>
                <a:sym typeface="Corbel"/>
              </a:rPr>
              <a:t>Identifying the Goal</a:t>
            </a:r>
            <a:r>
              <a:rPr b="0" i="0" lang="es-ES" sz="1800" u="none" cap="none" strike="noStrike">
                <a:solidFill>
                  <a:srgbClr val="000000"/>
                </a:solidFill>
                <a:latin typeface="Corbel"/>
                <a:ea typeface="Corbel"/>
                <a:cs typeface="Corbel"/>
                <a:sym typeface="Corbel"/>
              </a:rPr>
              <a:t> – What do you want to achieve?</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rPr b="1" i="0" lang="es-ES" sz="1800" u="none" cap="none" strike="noStrike">
                <a:solidFill>
                  <a:srgbClr val="000000"/>
                </a:solidFill>
                <a:latin typeface="Corbel"/>
                <a:ea typeface="Corbel"/>
                <a:cs typeface="Corbel"/>
                <a:sym typeface="Corbel"/>
              </a:rPr>
              <a:t>Gathering Information</a:t>
            </a:r>
            <a:r>
              <a:rPr b="0" i="0" lang="es-ES" sz="1800" u="none" cap="none" strike="noStrike">
                <a:solidFill>
                  <a:srgbClr val="000000"/>
                </a:solidFill>
                <a:latin typeface="Corbel"/>
                <a:ea typeface="Corbel"/>
                <a:cs typeface="Corbel"/>
                <a:sym typeface="Corbel"/>
              </a:rPr>
              <a:t> – Collect relevant facts and options</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rPr b="1" i="0" lang="es-ES" sz="1800" u="none" cap="none" strike="noStrike">
                <a:solidFill>
                  <a:srgbClr val="000000"/>
                </a:solidFill>
                <a:latin typeface="Corbel"/>
                <a:ea typeface="Corbel"/>
                <a:cs typeface="Corbel"/>
                <a:sym typeface="Corbel"/>
              </a:rPr>
              <a:t>Weighing Options</a:t>
            </a:r>
            <a:r>
              <a:rPr b="0" i="0" lang="es-ES" sz="1800" u="none" cap="none" strike="noStrike">
                <a:solidFill>
                  <a:srgbClr val="000000"/>
                </a:solidFill>
                <a:latin typeface="Corbel"/>
                <a:ea typeface="Corbel"/>
                <a:cs typeface="Corbel"/>
                <a:sym typeface="Corbel"/>
              </a:rPr>
              <a:t> – Consider pros, cons, risks, and benefits</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rPr b="1" i="0" lang="es-ES" sz="1800" u="none" cap="none" strike="noStrike">
                <a:solidFill>
                  <a:srgbClr val="000000"/>
                </a:solidFill>
                <a:latin typeface="Corbel"/>
                <a:ea typeface="Corbel"/>
                <a:cs typeface="Corbel"/>
                <a:sym typeface="Corbel"/>
              </a:rPr>
              <a:t>Making the Choice</a:t>
            </a:r>
            <a:r>
              <a:rPr b="0" i="0" lang="es-ES" sz="1800" u="none" cap="none" strike="noStrike">
                <a:solidFill>
                  <a:srgbClr val="000000"/>
                </a:solidFill>
                <a:latin typeface="Corbel"/>
                <a:ea typeface="Corbel"/>
                <a:cs typeface="Corbel"/>
                <a:sym typeface="Corbel"/>
              </a:rPr>
              <a:t> – Select the option that best aligns with goals or values</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rPr b="1" i="0" lang="es-ES" sz="1800" u="none" cap="none" strike="noStrike">
                <a:solidFill>
                  <a:srgbClr val="000000"/>
                </a:solidFill>
                <a:latin typeface="Corbel"/>
                <a:ea typeface="Corbel"/>
                <a:cs typeface="Corbel"/>
                <a:sym typeface="Corbel"/>
              </a:rPr>
              <a:t>Taking Action</a:t>
            </a:r>
            <a:r>
              <a:rPr b="0" i="0" lang="es-ES" sz="1800" u="none" cap="none" strike="noStrike">
                <a:solidFill>
                  <a:srgbClr val="000000"/>
                </a:solidFill>
                <a:latin typeface="Corbel"/>
                <a:ea typeface="Corbel"/>
                <a:cs typeface="Corbel"/>
                <a:sym typeface="Corbel"/>
              </a:rPr>
              <a:t> – Implement the decision</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rPr b="1" i="0" lang="es-ES" sz="1800" u="none" cap="none" strike="noStrike">
                <a:solidFill>
                  <a:srgbClr val="000000"/>
                </a:solidFill>
                <a:latin typeface="Corbel"/>
                <a:ea typeface="Corbel"/>
                <a:cs typeface="Corbel"/>
                <a:sym typeface="Corbel"/>
              </a:rPr>
              <a:t>Reviewing the Outcome</a:t>
            </a:r>
            <a:r>
              <a:rPr b="0" i="0" lang="es-ES" sz="1800" u="none" cap="none" strike="noStrike">
                <a:solidFill>
                  <a:srgbClr val="000000"/>
                </a:solidFill>
                <a:latin typeface="Corbel"/>
                <a:ea typeface="Corbel"/>
                <a:cs typeface="Corbel"/>
                <a:sym typeface="Corbel"/>
              </a:rPr>
              <a:t> – Learn from the result to improve future decisions</a:t>
            </a:r>
            <a:endParaRPr b="0"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1800" u="sng" cap="none" strike="noStrike">
              <a:solidFill>
                <a:srgbClr val="000000"/>
              </a:solidFill>
              <a:latin typeface="Corbel"/>
              <a:ea typeface="Corbel"/>
              <a:cs typeface="Corbel"/>
              <a:sym typeface="Corbel"/>
            </a:endParaRPr>
          </a:p>
        </p:txBody>
      </p:sp>
      <p:pic>
        <p:nvPicPr>
          <p:cNvPr id="260" name="Google Shape;260;g3a197422219_0_306"/>
          <p:cNvPicPr preferRelativeResize="0"/>
          <p:nvPr/>
        </p:nvPicPr>
        <p:blipFill rotWithShape="1">
          <a:blip r:embed="rId4">
            <a:alphaModFix/>
          </a:blip>
          <a:srcRect b="0" l="0" r="0" t="0"/>
          <a:stretch/>
        </p:blipFill>
        <p:spPr>
          <a:xfrm>
            <a:off x="7116252" y="1742048"/>
            <a:ext cx="4699000" cy="4699000"/>
          </a:xfrm>
          <a:prstGeom prst="rect">
            <a:avLst/>
          </a:prstGeom>
          <a:noFill/>
          <a:ln>
            <a:noFill/>
          </a:ln>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g3a197422219_0_314"/>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66" name="Google Shape;266;g3a197422219_0_314"/>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67" name="Google Shape;267;g3a197422219_0_314"/>
          <p:cNvSpPr txBox="1"/>
          <p:nvPr/>
        </p:nvSpPr>
        <p:spPr>
          <a:xfrm>
            <a:off x="364475" y="2094974"/>
            <a:ext cx="6172200" cy="3971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t/>
            </a:r>
            <a:endParaRPr b="1"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Corbel"/>
              <a:buNone/>
            </a:pPr>
            <a:r>
              <a:rPr b="1" i="0" lang="es-ES" sz="2200" u="none" cap="none" strike="noStrike">
                <a:solidFill>
                  <a:srgbClr val="000000"/>
                </a:solidFill>
                <a:latin typeface="Corbel"/>
                <a:ea typeface="Corbel"/>
                <a:cs typeface="Corbel"/>
                <a:sym typeface="Corbel"/>
              </a:rPr>
              <a:t>WHAT IS DECISION MAKING?</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800"/>
              <a:buFont typeface="Corbel"/>
              <a:buNone/>
            </a:pPr>
            <a:r>
              <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rPr b="0" i="0" lang="es-ES" sz="2200" u="none" cap="none" strike="noStrike">
                <a:solidFill>
                  <a:srgbClr val="000000"/>
                </a:solidFill>
                <a:latin typeface="Corbel"/>
                <a:ea typeface="Corbel"/>
                <a:cs typeface="Corbel"/>
                <a:sym typeface="Corbel"/>
              </a:rPr>
              <a:t>Decision making is the </a:t>
            </a:r>
            <a:r>
              <a:rPr b="1" i="0" lang="es-ES" sz="2200" u="none" cap="none" strike="noStrike">
                <a:solidFill>
                  <a:srgbClr val="000000"/>
                </a:solidFill>
                <a:latin typeface="Corbel"/>
                <a:ea typeface="Corbel"/>
                <a:cs typeface="Corbel"/>
                <a:sym typeface="Corbel"/>
              </a:rPr>
              <a:t>process of selecting a course of action from multiple alternatives</a:t>
            </a:r>
            <a:r>
              <a:rPr b="0" i="0" lang="es-ES" sz="2200" u="none" cap="none" strike="noStrike">
                <a:solidFill>
                  <a:srgbClr val="000000"/>
                </a:solidFill>
                <a:latin typeface="Corbel"/>
                <a:ea typeface="Corbel"/>
                <a:cs typeface="Corbel"/>
                <a:sym typeface="Corbel"/>
              </a:rPr>
              <a:t> to achieve a goal or solve a problem.</a:t>
            </a:r>
            <a:br>
              <a:rPr b="0" i="0" lang="es-ES" sz="2200" u="none" cap="none" strike="noStrike">
                <a:solidFill>
                  <a:srgbClr val="000000"/>
                </a:solidFill>
                <a:latin typeface="Corbel"/>
                <a:ea typeface="Corbel"/>
                <a:cs typeface="Corbel"/>
                <a:sym typeface="Corbel"/>
              </a:rPr>
            </a:b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rPr b="0" i="0" lang="es-ES" sz="2200" u="none" cap="none" strike="noStrike">
                <a:solidFill>
                  <a:srgbClr val="000000"/>
                </a:solidFill>
                <a:latin typeface="Corbel"/>
                <a:ea typeface="Corbel"/>
                <a:cs typeface="Corbel"/>
                <a:sym typeface="Corbel"/>
              </a:rPr>
              <a:t>It involves </a:t>
            </a:r>
            <a:r>
              <a:rPr b="1" i="0" lang="es-ES" sz="2200" u="none" cap="none" strike="noStrike">
                <a:solidFill>
                  <a:srgbClr val="000000"/>
                </a:solidFill>
                <a:latin typeface="Corbel"/>
                <a:ea typeface="Corbel"/>
                <a:cs typeface="Corbel"/>
                <a:sym typeface="Corbel"/>
              </a:rPr>
              <a:t>analyzing options, considering consequences, and choosing the best path forward</a:t>
            </a:r>
            <a:r>
              <a:rPr b="0" i="0" lang="es-ES" sz="2200" u="none" cap="none" strike="noStrike">
                <a:solidFill>
                  <a:srgbClr val="000000"/>
                </a:solidFill>
                <a:latin typeface="Corbel"/>
                <a:ea typeface="Corbel"/>
                <a:cs typeface="Corbel"/>
                <a:sym typeface="Corbel"/>
              </a:rPr>
              <a:t>.</a:t>
            </a:r>
            <a:endParaRPr b="0"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1800" u="sng" cap="none" strike="noStrike">
              <a:solidFill>
                <a:srgbClr val="000000"/>
              </a:solidFill>
              <a:latin typeface="Corbel"/>
              <a:ea typeface="Corbel"/>
              <a:cs typeface="Corbel"/>
              <a:sym typeface="Corbel"/>
            </a:endParaRPr>
          </a:p>
        </p:txBody>
      </p:sp>
      <p:pic>
        <p:nvPicPr>
          <p:cNvPr id="268" name="Google Shape;268;g3a197422219_0_314"/>
          <p:cNvPicPr preferRelativeResize="0"/>
          <p:nvPr/>
        </p:nvPicPr>
        <p:blipFill rotWithShape="1">
          <a:blip r:embed="rId4">
            <a:alphaModFix/>
          </a:blip>
          <a:srcRect b="0" l="0" r="0" t="0"/>
          <a:stretch/>
        </p:blipFill>
        <p:spPr>
          <a:xfrm>
            <a:off x="6992805" y="2428216"/>
            <a:ext cx="4699000" cy="3124200"/>
          </a:xfrm>
          <a:prstGeom prst="rect">
            <a:avLst/>
          </a:prstGeom>
          <a:noFill/>
          <a:ln>
            <a:noFill/>
          </a:ln>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g3a197422219_0_322"/>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74" name="Google Shape;274;g3a197422219_0_322"/>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75" name="Google Shape;275;g3a197422219_0_322"/>
          <p:cNvSpPr txBox="1"/>
          <p:nvPr/>
        </p:nvSpPr>
        <p:spPr>
          <a:xfrm>
            <a:off x="364475" y="2094974"/>
            <a:ext cx="6172200" cy="4608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t/>
            </a:r>
            <a:endParaRPr b="1" i="0" sz="2200" u="none" cap="none" strike="noStrike">
              <a:solidFill>
                <a:srgbClr val="000000"/>
              </a:solidFill>
              <a:latin typeface="Corbel"/>
              <a:ea typeface="Corbel"/>
              <a:cs typeface="Corbel"/>
              <a:sym typeface="Corbel"/>
            </a:endParaRPr>
          </a:p>
          <a:p>
            <a:pPr indent="0" lvl="0" marL="0" marR="0" rtl="0" algn="l">
              <a:lnSpc>
                <a:spcPct val="115000"/>
              </a:lnSpc>
              <a:spcBef>
                <a:spcPts val="1400"/>
              </a:spcBef>
              <a:spcAft>
                <a:spcPts val="0"/>
              </a:spcAft>
              <a:buClr>
                <a:srgbClr val="2A3990"/>
              </a:buClr>
              <a:buSzPts val="1100"/>
              <a:buFont typeface="Arial"/>
              <a:buNone/>
            </a:pPr>
            <a:r>
              <a:rPr b="1" i="0" lang="es-ES" sz="2200" u="none" cap="none" strike="noStrike">
                <a:solidFill>
                  <a:srgbClr val="000000"/>
                </a:solidFill>
                <a:latin typeface="Corbel"/>
                <a:ea typeface="Corbel"/>
                <a:cs typeface="Corbel"/>
                <a:sym typeface="Corbel"/>
              </a:rPr>
              <a:t>WHY IT MATTERS</a:t>
            </a:r>
            <a:endParaRPr b="1" i="0" sz="2200" u="none" cap="none" strike="noStrike">
              <a:solidFill>
                <a:srgbClr val="000000"/>
              </a:solidFill>
              <a:latin typeface="Corbel"/>
              <a:ea typeface="Corbel"/>
              <a:cs typeface="Corbel"/>
              <a:sym typeface="Corbel"/>
            </a:endParaRPr>
          </a:p>
          <a:p>
            <a:pPr indent="-368300" lvl="0" marL="457200" marR="0" rtl="0" algn="l">
              <a:lnSpc>
                <a:spcPct val="115000"/>
              </a:lnSpc>
              <a:spcBef>
                <a:spcPts val="1200"/>
              </a:spcBef>
              <a:spcAft>
                <a:spcPts val="0"/>
              </a:spcAft>
              <a:buClr>
                <a:srgbClr val="000000"/>
              </a:buClr>
              <a:buSzPts val="2200"/>
              <a:buFont typeface="Arial"/>
              <a:buChar char="●"/>
            </a:pPr>
            <a:r>
              <a:rPr b="0" i="0" lang="es-ES" sz="2200" u="none" cap="none" strike="noStrike">
                <a:solidFill>
                  <a:srgbClr val="000000"/>
                </a:solidFill>
                <a:latin typeface="Corbel"/>
                <a:ea typeface="Corbel"/>
                <a:cs typeface="Corbel"/>
                <a:sym typeface="Corbel"/>
              </a:rPr>
              <a:t>Helps achieve </a:t>
            </a:r>
            <a:r>
              <a:rPr b="1" i="0" lang="es-ES" sz="2200" u="none" cap="none" strike="noStrike">
                <a:solidFill>
                  <a:srgbClr val="000000"/>
                </a:solidFill>
                <a:latin typeface="Corbel"/>
                <a:ea typeface="Corbel"/>
                <a:cs typeface="Corbel"/>
                <a:sym typeface="Corbel"/>
              </a:rPr>
              <a:t>goals effectively</a:t>
            </a:r>
            <a:br>
              <a:rPr b="1" i="0" lang="es-ES" sz="2200" u="none" cap="none" strike="noStrike">
                <a:solidFill>
                  <a:srgbClr val="000000"/>
                </a:solidFill>
                <a:latin typeface="Corbel"/>
                <a:ea typeface="Corbel"/>
                <a:cs typeface="Corbel"/>
                <a:sym typeface="Corbel"/>
              </a:rPr>
            </a:br>
            <a:endParaRPr b="1" i="0" sz="2200" u="none" cap="none" strike="noStrike">
              <a:solidFill>
                <a:srgbClr val="000000"/>
              </a:solidFill>
              <a:latin typeface="Corbel"/>
              <a:ea typeface="Corbel"/>
              <a:cs typeface="Corbel"/>
              <a:sym typeface="Corbel"/>
            </a:endParaRPr>
          </a:p>
          <a:p>
            <a:pPr indent="-368300" lvl="0" marL="457200" marR="0" rtl="0" algn="l">
              <a:lnSpc>
                <a:spcPct val="115000"/>
              </a:lnSpc>
              <a:spcBef>
                <a:spcPts val="0"/>
              </a:spcBef>
              <a:spcAft>
                <a:spcPts val="0"/>
              </a:spcAft>
              <a:buClr>
                <a:srgbClr val="000000"/>
              </a:buClr>
              <a:buSzPts val="2200"/>
              <a:buFont typeface="Corbel"/>
              <a:buChar char="●"/>
            </a:pPr>
            <a:r>
              <a:rPr b="0" i="0" lang="es-ES" sz="2200" u="none" cap="none" strike="noStrike">
                <a:solidFill>
                  <a:srgbClr val="000000"/>
                </a:solidFill>
                <a:latin typeface="Corbel"/>
                <a:ea typeface="Corbel"/>
                <a:cs typeface="Corbel"/>
                <a:sym typeface="Corbel"/>
              </a:rPr>
              <a:t>Reduces mistakes and wasted resources</a:t>
            </a:r>
            <a:br>
              <a:rPr b="0" i="0" lang="es-ES" sz="2200" u="none" cap="none" strike="noStrike">
                <a:solidFill>
                  <a:srgbClr val="000000"/>
                </a:solidFill>
                <a:latin typeface="Corbel"/>
                <a:ea typeface="Corbel"/>
                <a:cs typeface="Corbel"/>
                <a:sym typeface="Corbel"/>
              </a:rPr>
            </a:br>
            <a:endParaRPr b="0" i="0" sz="2200" u="none" cap="none" strike="noStrike">
              <a:solidFill>
                <a:srgbClr val="000000"/>
              </a:solidFill>
              <a:latin typeface="Corbel"/>
              <a:ea typeface="Corbel"/>
              <a:cs typeface="Corbel"/>
              <a:sym typeface="Corbel"/>
            </a:endParaRPr>
          </a:p>
          <a:p>
            <a:pPr indent="-368300" lvl="0" marL="457200" marR="0" rtl="0" algn="l">
              <a:lnSpc>
                <a:spcPct val="115000"/>
              </a:lnSpc>
              <a:spcBef>
                <a:spcPts val="0"/>
              </a:spcBef>
              <a:spcAft>
                <a:spcPts val="0"/>
              </a:spcAft>
              <a:buClr>
                <a:srgbClr val="000000"/>
              </a:buClr>
              <a:buSzPts val="2200"/>
              <a:buFont typeface="Arial"/>
              <a:buChar char="●"/>
            </a:pPr>
            <a:r>
              <a:rPr b="0" i="0" lang="es-ES" sz="2200" u="none" cap="none" strike="noStrike">
                <a:solidFill>
                  <a:srgbClr val="000000"/>
                </a:solidFill>
                <a:latin typeface="Corbel"/>
                <a:ea typeface="Corbel"/>
                <a:cs typeface="Corbel"/>
                <a:sym typeface="Corbel"/>
              </a:rPr>
              <a:t>Improves </a:t>
            </a:r>
            <a:r>
              <a:rPr b="1" i="0" lang="es-ES" sz="2200" u="none" cap="none" strike="noStrike">
                <a:solidFill>
                  <a:srgbClr val="000000"/>
                </a:solidFill>
                <a:latin typeface="Corbel"/>
                <a:ea typeface="Corbel"/>
                <a:cs typeface="Corbel"/>
                <a:sym typeface="Corbel"/>
              </a:rPr>
              <a:t>problem-solving and strategic thinking</a:t>
            </a:r>
            <a:br>
              <a:rPr b="1" i="0" lang="es-ES" sz="2200" u="none" cap="none" strike="noStrike">
                <a:solidFill>
                  <a:srgbClr val="000000"/>
                </a:solidFill>
                <a:latin typeface="Corbel"/>
                <a:ea typeface="Corbel"/>
                <a:cs typeface="Corbel"/>
                <a:sym typeface="Corbel"/>
              </a:rPr>
            </a:br>
            <a:endParaRPr b="1" i="0" sz="2200" u="none" cap="none" strike="noStrike">
              <a:solidFill>
                <a:srgbClr val="000000"/>
              </a:solidFill>
              <a:latin typeface="Corbel"/>
              <a:ea typeface="Corbel"/>
              <a:cs typeface="Corbel"/>
              <a:sym typeface="Corbel"/>
            </a:endParaRPr>
          </a:p>
          <a:p>
            <a:pPr indent="-368300" lvl="0" marL="457200" marR="0" rtl="0" algn="l">
              <a:lnSpc>
                <a:spcPct val="115000"/>
              </a:lnSpc>
              <a:spcBef>
                <a:spcPts val="0"/>
              </a:spcBef>
              <a:spcAft>
                <a:spcPts val="0"/>
              </a:spcAft>
              <a:buClr>
                <a:srgbClr val="000000"/>
              </a:buClr>
              <a:buSzPts val="2200"/>
              <a:buFont typeface="Arial"/>
              <a:buChar char="●"/>
            </a:pPr>
            <a:r>
              <a:rPr b="0" i="0" lang="es-ES" sz="2200" u="none" cap="none" strike="noStrike">
                <a:solidFill>
                  <a:srgbClr val="000000"/>
                </a:solidFill>
                <a:latin typeface="Corbel"/>
                <a:ea typeface="Corbel"/>
                <a:cs typeface="Corbel"/>
                <a:sym typeface="Corbel"/>
              </a:rPr>
              <a:t>Essential for </a:t>
            </a:r>
            <a:r>
              <a:rPr b="1" i="0" lang="es-ES" sz="2200" u="none" cap="none" strike="noStrike">
                <a:solidFill>
                  <a:srgbClr val="000000"/>
                </a:solidFill>
                <a:latin typeface="Corbel"/>
                <a:ea typeface="Corbel"/>
                <a:cs typeface="Corbel"/>
                <a:sym typeface="Corbel"/>
              </a:rPr>
              <a:t>leadership and teamwork</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2200" u="sng" cap="none" strike="noStrike">
              <a:solidFill>
                <a:srgbClr val="000000"/>
              </a:solidFill>
              <a:latin typeface="Corbel"/>
              <a:ea typeface="Corbel"/>
              <a:cs typeface="Corbel"/>
              <a:sym typeface="Corbel"/>
            </a:endParaRPr>
          </a:p>
        </p:txBody>
      </p:sp>
      <p:pic>
        <p:nvPicPr>
          <p:cNvPr id="276" name="Google Shape;276;g3a197422219_0_322"/>
          <p:cNvPicPr preferRelativeResize="0"/>
          <p:nvPr/>
        </p:nvPicPr>
        <p:blipFill rotWithShape="1">
          <a:blip r:embed="rId4">
            <a:alphaModFix/>
          </a:blip>
          <a:srcRect b="0" l="0" r="0" t="0"/>
          <a:stretch/>
        </p:blipFill>
        <p:spPr>
          <a:xfrm>
            <a:off x="6690986" y="1732279"/>
            <a:ext cx="4699000" cy="4699000"/>
          </a:xfrm>
          <a:prstGeom prst="rect">
            <a:avLst/>
          </a:prstGeom>
          <a:noFill/>
          <a:ln>
            <a:noFill/>
          </a:ln>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g3a197422219_0_330"/>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82" name="Google Shape;282;g3a197422219_0_330"/>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83" name="Google Shape;283;g3a197422219_0_330"/>
          <p:cNvSpPr txBox="1"/>
          <p:nvPr/>
        </p:nvSpPr>
        <p:spPr>
          <a:xfrm>
            <a:off x="364475" y="1794350"/>
            <a:ext cx="6172200" cy="5510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t/>
            </a:r>
            <a:endParaRPr b="1" i="0" sz="22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2200"/>
              <a:buFont typeface="Arial"/>
              <a:buNone/>
            </a:pPr>
            <a:r>
              <a:rPr b="1" i="0" lang="es-ES" sz="2200" u="none" cap="none" strike="noStrike">
                <a:solidFill>
                  <a:srgbClr val="000000"/>
                </a:solidFill>
                <a:latin typeface="Corbel"/>
                <a:ea typeface="Corbel"/>
                <a:cs typeface="Corbel"/>
                <a:sym typeface="Corbel"/>
              </a:rPr>
              <a:t>TYPES OF DECISIONS</a:t>
            </a:r>
            <a:endParaRPr b="0" i="0" sz="22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2200"/>
              <a:buFont typeface="Arial"/>
              <a:buNone/>
            </a:pPr>
            <a:r>
              <a:t/>
            </a:r>
            <a:endParaRPr b="1" i="0" sz="22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2200"/>
              <a:buFont typeface="Arial"/>
              <a:buNone/>
            </a:pPr>
            <a:r>
              <a:rPr b="0" i="0" lang="es-ES" sz="2200" u="none" cap="none" strike="noStrike">
                <a:solidFill>
                  <a:srgbClr val="000000"/>
                </a:solidFill>
                <a:latin typeface="Corbel"/>
                <a:ea typeface="Corbel"/>
                <a:cs typeface="Corbel"/>
                <a:sym typeface="Corbel"/>
              </a:rPr>
              <a:t>• </a:t>
            </a:r>
            <a:r>
              <a:rPr b="1" i="0" lang="es-ES" sz="2200" u="none" cap="none" strike="noStrike">
                <a:solidFill>
                  <a:srgbClr val="000000"/>
                </a:solidFill>
                <a:latin typeface="Corbel"/>
                <a:ea typeface="Corbel"/>
                <a:cs typeface="Corbel"/>
                <a:sym typeface="Corbel"/>
              </a:rPr>
              <a:t>Routine</a:t>
            </a:r>
            <a:r>
              <a:rPr b="0" i="0" lang="es-ES" sz="2200" u="none" cap="none" strike="noStrike">
                <a:solidFill>
                  <a:srgbClr val="000000"/>
                </a:solidFill>
                <a:latin typeface="Corbel"/>
                <a:ea typeface="Corbel"/>
                <a:cs typeface="Corbel"/>
                <a:sym typeface="Corbel"/>
              </a:rPr>
              <a:t> – daily, low-impact (e.g., what to wear)</a:t>
            </a:r>
            <a:endParaRPr b="0" i="0" sz="22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2200"/>
              <a:buFont typeface="Arial"/>
              <a:buNone/>
            </a:pP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a:t>
            </a:r>
            <a:r>
              <a:rPr b="1" i="0" lang="es-ES" sz="2200" u="none" cap="none" strike="noStrike">
                <a:solidFill>
                  <a:srgbClr val="000000"/>
                </a:solidFill>
                <a:latin typeface="Corbel"/>
                <a:ea typeface="Corbel"/>
                <a:cs typeface="Corbel"/>
                <a:sym typeface="Corbel"/>
              </a:rPr>
              <a:t>Strategic</a:t>
            </a:r>
            <a:r>
              <a:rPr b="0" i="0" lang="es-ES" sz="2200" u="none" cap="none" strike="noStrike">
                <a:solidFill>
                  <a:srgbClr val="000000"/>
                </a:solidFill>
                <a:latin typeface="Corbel"/>
                <a:ea typeface="Corbel"/>
                <a:cs typeface="Corbel"/>
                <a:sym typeface="Corbel"/>
              </a:rPr>
              <a:t> – planning, goal-setting (e.g., career path)</a:t>
            </a:r>
            <a:endParaRPr b="0" i="0" sz="22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2200"/>
              <a:buFont typeface="Arial"/>
              <a:buNone/>
            </a:pP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a:t>
            </a:r>
            <a:r>
              <a:rPr b="1" i="0" lang="es-ES" sz="2200" u="none" cap="none" strike="noStrike">
                <a:solidFill>
                  <a:srgbClr val="000000"/>
                </a:solidFill>
                <a:latin typeface="Corbel"/>
                <a:ea typeface="Corbel"/>
                <a:cs typeface="Corbel"/>
                <a:sym typeface="Corbel"/>
              </a:rPr>
              <a:t>Emotional</a:t>
            </a:r>
            <a:r>
              <a:rPr b="0" i="0" lang="es-ES" sz="2200" u="none" cap="none" strike="noStrike">
                <a:solidFill>
                  <a:srgbClr val="000000"/>
                </a:solidFill>
                <a:latin typeface="Corbel"/>
                <a:ea typeface="Corbel"/>
                <a:cs typeface="Corbel"/>
                <a:sym typeface="Corbel"/>
              </a:rPr>
              <a:t> – relational, value-driven (e.g., boundaries)</a:t>
            </a:r>
            <a:endParaRPr b="0" i="0" sz="22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2200"/>
              <a:buFont typeface="Arial"/>
              <a:buNone/>
            </a:pPr>
            <a:br>
              <a:rPr b="0" i="0" lang="es-ES" sz="2200" u="none" cap="none" strike="noStrike">
                <a:solidFill>
                  <a:srgbClr val="000000"/>
                </a:solidFill>
                <a:latin typeface="Corbel"/>
                <a:ea typeface="Corbel"/>
                <a:cs typeface="Corbel"/>
                <a:sym typeface="Corbel"/>
              </a:rPr>
            </a:br>
            <a:r>
              <a:rPr b="0" i="0" lang="es-ES" sz="2200" u="none" cap="none" strike="noStrike">
                <a:solidFill>
                  <a:srgbClr val="000000"/>
                </a:solidFill>
                <a:latin typeface="Corbel"/>
                <a:ea typeface="Corbel"/>
                <a:cs typeface="Corbel"/>
                <a:sym typeface="Corbel"/>
              </a:rPr>
              <a:t>• </a:t>
            </a:r>
            <a:r>
              <a:rPr b="1" i="0" lang="es-ES" sz="2200" u="none" cap="none" strike="noStrike">
                <a:solidFill>
                  <a:srgbClr val="000000"/>
                </a:solidFill>
                <a:latin typeface="Corbel"/>
                <a:ea typeface="Corbel"/>
                <a:cs typeface="Corbel"/>
                <a:sym typeface="Corbel"/>
              </a:rPr>
              <a:t>Crisis</a:t>
            </a:r>
            <a:r>
              <a:rPr b="0" i="0" lang="es-ES" sz="2200" u="none" cap="none" strike="noStrike">
                <a:solidFill>
                  <a:srgbClr val="000000"/>
                </a:solidFill>
                <a:latin typeface="Corbel"/>
                <a:ea typeface="Corbel"/>
                <a:cs typeface="Corbel"/>
                <a:sym typeface="Corbel"/>
              </a:rPr>
              <a:t> – fast, under pressure (e.g., emergency response)</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22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2200" u="sng" cap="none" strike="noStrike">
              <a:solidFill>
                <a:srgbClr val="000000"/>
              </a:solidFill>
              <a:latin typeface="Corbel"/>
              <a:ea typeface="Corbel"/>
              <a:cs typeface="Corbel"/>
              <a:sym typeface="Corbel"/>
            </a:endParaRPr>
          </a:p>
        </p:txBody>
      </p:sp>
      <p:pic>
        <p:nvPicPr>
          <p:cNvPr id="284" name="Google Shape;284;g3a197422219_0_330"/>
          <p:cNvPicPr preferRelativeResize="0"/>
          <p:nvPr/>
        </p:nvPicPr>
        <p:blipFill rotWithShape="1">
          <a:blip r:embed="rId4">
            <a:alphaModFix/>
          </a:blip>
          <a:srcRect b="0" l="0" r="0" t="0"/>
          <a:stretch/>
        </p:blipFill>
        <p:spPr>
          <a:xfrm>
            <a:off x="6832600" y="1681297"/>
            <a:ext cx="4699000" cy="4699000"/>
          </a:xfrm>
          <a:prstGeom prst="rect">
            <a:avLst/>
          </a:prstGeom>
          <a:noFill/>
          <a:ln>
            <a:noFill/>
          </a:ln>
        </p:spPr>
      </p:pic>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g3a197422219_0_338"/>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90" name="Google Shape;290;g3a197422219_0_338"/>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pic>
        <p:nvPicPr>
          <p:cNvPr id="291" name="Google Shape;291;g3a197422219_0_338"/>
          <p:cNvPicPr preferRelativeResize="0"/>
          <p:nvPr/>
        </p:nvPicPr>
        <p:blipFill rotWithShape="1">
          <a:blip r:embed="rId4">
            <a:alphaModFix/>
          </a:blip>
          <a:srcRect b="0" l="0" r="0" t="0"/>
          <a:stretch/>
        </p:blipFill>
        <p:spPr>
          <a:xfrm>
            <a:off x="9489450" y="2691474"/>
            <a:ext cx="2602624" cy="2602624"/>
          </a:xfrm>
          <a:prstGeom prst="rect">
            <a:avLst/>
          </a:prstGeom>
          <a:noFill/>
          <a:ln>
            <a:noFill/>
          </a:ln>
        </p:spPr>
      </p:pic>
      <p:graphicFrame>
        <p:nvGraphicFramePr>
          <p:cNvPr id="292" name="Google Shape;292;g3a197422219_0_338"/>
          <p:cNvGraphicFramePr/>
          <p:nvPr/>
        </p:nvGraphicFramePr>
        <p:xfrm>
          <a:off x="92675" y="1668192"/>
          <a:ext cx="3000000" cy="3000000"/>
        </p:xfrm>
        <a:graphic>
          <a:graphicData uri="http://schemas.openxmlformats.org/drawingml/2006/table">
            <a:tbl>
              <a:tblPr>
                <a:noFill/>
                <a:tableStyleId>{8D5DB016-8A1A-40B2-8FBB-7AA13A6E6112}</a:tableStyleId>
              </a:tblPr>
              <a:tblGrid>
                <a:gridCol w="1476375"/>
                <a:gridCol w="3238500"/>
                <a:gridCol w="4429125"/>
              </a:tblGrid>
              <a:tr h="567650">
                <a:tc>
                  <a:txBody>
                    <a:bodyPr/>
                    <a:lstStyle/>
                    <a:p>
                      <a:pPr indent="0" lvl="0" marL="0" marR="0" rtl="0" algn="ctr">
                        <a:lnSpc>
                          <a:spcPct val="115000"/>
                        </a:lnSpc>
                        <a:spcBef>
                          <a:spcPts val="0"/>
                        </a:spcBef>
                        <a:spcAft>
                          <a:spcPts val="0"/>
                        </a:spcAft>
                        <a:buClr>
                          <a:srgbClr val="000000"/>
                        </a:buClr>
                        <a:buSzPts val="1700"/>
                        <a:buFont typeface="Arial"/>
                        <a:buNone/>
                      </a:pPr>
                      <a:r>
                        <a:rPr b="1" lang="es-ES" sz="1700" u="none" cap="none" strike="noStrike">
                          <a:latin typeface="Corbel"/>
                          <a:ea typeface="Corbel"/>
                          <a:cs typeface="Corbel"/>
                          <a:sym typeface="Corbel"/>
                        </a:rPr>
                        <a:t>Trap</a:t>
                      </a:r>
                      <a:endParaRPr b="1" sz="1700" u="none" cap="none" strike="noStrike">
                        <a:latin typeface="Corbel"/>
                        <a:ea typeface="Corbel"/>
                        <a:cs typeface="Corbel"/>
                        <a:sym typeface="Corbel"/>
                      </a:endParaRPr>
                    </a:p>
                  </a:txBody>
                  <a:tcPr marT="91425" marB="91425" marR="91425" marL="91425"/>
                </a:tc>
                <a:tc>
                  <a:txBody>
                    <a:bodyPr/>
                    <a:lstStyle/>
                    <a:p>
                      <a:pPr indent="0" lvl="0" marL="0" marR="0" rtl="0" algn="ctr">
                        <a:lnSpc>
                          <a:spcPct val="115000"/>
                        </a:lnSpc>
                        <a:spcBef>
                          <a:spcPts val="0"/>
                        </a:spcBef>
                        <a:spcAft>
                          <a:spcPts val="0"/>
                        </a:spcAft>
                        <a:buClr>
                          <a:srgbClr val="000000"/>
                        </a:buClr>
                        <a:buSzPts val="1700"/>
                        <a:buFont typeface="Arial"/>
                        <a:buNone/>
                      </a:pPr>
                      <a:r>
                        <a:rPr b="1" lang="es-ES" sz="1700" u="none" cap="none" strike="noStrike">
                          <a:latin typeface="Corbel"/>
                          <a:ea typeface="Corbel"/>
                          <a:cs typeface="Corbel"/>
                          <a:sym typeface="Corbel"/>
                        </a:rPr>
                        <a:t>Description</a:t>
                      </a:r>
                      <a:endParaRPr b="1" sz="1700" u="none" cap="none" strike="noStrike">
                        <a:latin typeface="Corbel"/>
                        <a:ea typeface="Corbel"/>
                        <a:cs typeface="Corbel"/>
                        <a:sym typeface="Corbel"/>
                      </a:endParaRPr>
                    </a:p>
                  </a:txBody>
                  <a:tcPr marT="91425" marB="91425" marR="91425" marL="91425"/>
                </a:tc>
                <a:tc>
                  <a:txBody>
                    <a:bodyPr/>
                    <a:lstStyle/>
                    <a:p>
                      <a:pPr indent="0" lvl="0" marL="0" marR="0" rtl="0" algn="ctr">
                        <a:lnSpc>
                          <a:spcPct val="115000"/>
                        </a:lnSpc>
                        <a:spcBef>
                          <a:spcPts val="0"/>
                        </a:spcBef>
                        <a:spcAft>
                          <a:spcPts val="0"/>
                        </a:spcAft>
                        <a:buClr>
                          <a:srgbClr val="000000"/>
                        </a:buClr>
                        <a:buSzPts val="1700"/>
                        <a:buFont typeface="Arial"/>
                        <a:buNone/>
                      </a:pPr>
                      <a:r>
                        <a:rPr b="1" lang="es-ES" sz="1700" u="none" cap="none" strike="noStrike">
                          <a:latin typeface="Corbel"/>
                          <a:ea typeface="Corbel"/>
                          <a:cs typeface="Corbel"/>
                          <a:sym typeface="Corbel"/>
                        </a:rPr>
                        <a:t>Example</a:t>
                      </a:r>
                      <a:endParaRPr b="1" sz="1700" u="none" cap="none" strike="noStrike">
                        <a:latin typeface="Corbel"/>
                        <a:ea typeface="Corbel"/>
                        <a:cs typeface="Corbel"/>
                        <a:sym typeface="Corbel"/>
                      </a:endParaRPr>
                    </a:p>
                  </a:txBody>
                  <a:tcPr marT="91425" marB="91425" marR="91425" marL="91425"/>
                </a:tc>
              </a:tr>
              <a:tr h="682850">
                <a:tc>
                  <a:txBody>
                    <a:bodyPr/>
                    <a:lstStyle/>
                    <a:p>
                      <a:pPr indent="0" lvl="0" marL="0" marR="0" rtl="0" algn="l">
                        <a:lnSpc>
                          <a:spcPct val="100000"/>
                        </a:lnSpc>
                        <a:spcBef>
                          <a:spcPts val="0"/>
                        </a:spcBef>
                        <a:spcAft>
                          <a:spcPts val="0"/>
                        </a:spcAft>
                        <a:buClr>
                          <a:srgbClr val="000000"/>
                        </a:buClr>
                        <a:buSzPts val="1700"/>
                        <a:buFont typeface="Arial"/>
                        <a:buNone/>
                      </a:pPr>
                      <a:r>
                        <a:rPr b="1" lang="es-ES" sz="1700" u="none" cap="none" strike="noStrike">
                          <a:latin typeface="Corbel"/>
                          <a:ea typeface="Corbel"/>
                          <a:cs typeface="Corbel"/>
                          <a:sym typeface="Corbel"/>
                        </a:rPr>
                        <a:t>Anchoring</a:t>
                      </a:r>
                      <a:r>
                        <a:rPr lang="es-ES" sz="1700" u="none" cap="none" strike="noStrike">
                          <a:latin typeface="Corbel"/>
                          <a:ea typeface="Corbel"/>
                          <a:cs typeface="Corbel"/>
                          <a:sym typeface="Corbel"/>
                        </a:rPr>
                        <a:t> 🪝</a:t>
                      </a:r>
                      <a:endParaRPr sz="1700" u="none" cap="none" strike="noStrike">
                        <a:latin typeface="Corbel"/>
                        <a:ea typeface="Corbel"/>
                        <a:cs typeface="Corbel"/>
                        <a:sym typeface="Corbe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s-ES" sz="1600" u="none" cap="none" strike="noStrike">
                          <a:latin typeface="Corbel"/>
                          <a:ea typeface="Corbel"/>
                          <a:cs typeface="Corbel"/>
                          <a:sym typeface="Corbel"/>
                        </a:rPr>
                        <a:t>Relying too heavily on the first piece of information</a:t>
                      </a:r>
                      <a:endParaRPr sz="1600" u="none" cap="none" strike="noStrike">
                        <a:latin typeface="Corbel"/>
                        <a:ea typeface="Corbel"/>
                        <a:cs typeface="Corbel"/>
                        <a:sym typeface="Corbe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s-ES" sz="1600" u="none" cap="none" strike="noStrike">
                          <a:latin typeface="Corbel"/>
                          <a:ea typeface="Corbel"/>
                          <a:cs typeface="Corbel"/>
                          <a:sym typeface="Corbel"/>
                        </a:rPr>
                        <a:t>Accepting the first price offered without comparing alternatives</a:t>
                      </a:r>
                      <a:endParaRPr sz="1600" u="none" cap="none" strike="noStrike">
                        <a:latin typeface="Corbel"/>
                        <a:ea typeface="Corbel"/>
                        <a:cs typeface="Corbel"/>
                        <a:sym typeface="Corbel"/>
                      </a:endParaRPr>
                    </a:p>
                  </a:txBody>
                  <a:tcPr marT="91425" marB="91425" marR="91425" marL="91425"/>
                </a:tc>
              </a:tr>
              <a:tr h="682850">
                <a:tc>
                  <a:txBody>
                    <a:bodyPr/>
                    <a:lstStyle/>
                    <a:p>
                      <a:pPr indent="0" lvl="0" marL="0" marR="0" rtl="0" algn="l">
                        <a:lnSpc>
                          <a:spcPct val="100000"/>
                        </a:lnSpc>
                        <a:spcBef>
                          <a:spcPts val="0"/>
                        </a:spcBef>
                        <a:spcAft>
                          <a:spcPts val="0"/>
                        </a:spcAft>
                        <a:buClr>
                          <a:srgbClr val="000000"/>
                        </a:buClr>
                        <a:buSzPts val="1700"/>
                        <a:buFont typeface="Arial"/>
                        <a:buNone/>
                      </a:pPr>
                      <a:r>
                        <a:rPr b="1" lang="es-ES" sz="1700" u="none" cap="none" strike="noStrike">
                          <a:latin typeface="Corbel"/>
                          <a:ea typeface="Corbel"/>
                          <a:cs typeface="Corbel"/>
                          <a:sym typeface="Corbel"/>
                        </a:rPr>
                        <a:t>Confirmation Bias</a:t>
                      </a:r>
                      <a:r>
                        <a:rPr lang="es-ES" sz="1700" u="none" cap="none" strike="noStrike">
                          <a:latin typeface="Corbel"/>
                          <a:ea typeface="Corbel"/>
                          <a:cs typeface="Corbel"/>
                          <a:sym typeface="Corbel"/>
                        </a:rPr>
                        <a:t> 🔍</a:t>
                      </a:r>
                      <a:endParaRPr sz="1700" u="none" cap="none" strike="noStrike">
                        <a:latin typeface="Corbel"/>
                        <a:ea typeface="Corbel"/>
                        <a:cs typeface="Corbel"/>
                        <a:sym typeface="Corbe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s-ES" sz="1600" u="none" cap="none" strike="noStrike">
                          <a:latin typeface="Corbel"/>
                          <a:ea typeface="Corbel"/>
                          <a:cs typeface="Corbel"/>
                          <a:sym typeface="Corbel"/>
                        </a:rPr>
                        <a:t>Seeking information that confirms existing beliefs</a:t>
                      </a:r>
                      <a:endParaRPr sz="1600" u="none" cap="none" strike="noStrike">
                        <a:latin typeface="Corbel"/>
                        <a:ea typeface="Corbel"/>
                        <a:cs typeface="Corbel"/>
                        <a:sym typeface="Corbe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s-ES" sz="1600" u="none" cap="none" strike="noStrike">
                          <a:latin typeface="Corbel"/>
                          <a:ea typeface="Corbel"/>
                          <a:cs typeface="Corbel"/>
                          <a:sym typeface="Corbel"/>
                        </a:rPr>
                        <a:t>Ignoring data that contradicts your preferred solution</a:t>
                      </a:r>
                      <a:endParaRPr sz="1600" u="none" cap="none" strike="noStrike">
                        <a:latin typeface="Corbel"/>
                        <a:ea typeface="Corbel"/>
                        <a:cs typeface="Corbel"/>
                        <a:sym typeface="Corbel"/>
                      </a:endParaRPr>
                    </a:p>
                  </a:txBody>
                  <a:tcPr marT="91425" marB="91425" marR="91425" marL="91425"/>
                </a:tc>
              </a:tr>
              <a:tr h="682850">
                <a:tc>
                  <a:txBody>
                    <a:bodyPr/>
                    <a:lstStyle/>
                    <a:p>
                      <a:pPr indent="0" lvl="0" marL="0" marR="0" rtl="0" algn="l">
                        <a:lnSpc>
                          <a:spcPct val="100000"/>
                        </a:lnSpc>
                        <a:spcBef>
                          <a:spcPts val="0"/>
                        </a:spcBef>
                        <a:spcAft>
                          <a:spcPts val="0"/>
                        </a:spcAft>
                        <a:buClr>
                          <a:srgbClr val="000000"/>
                        </a:buClr>
                        <a:buSzPts val="1700"/>
                        <a:buFont typeface="Arial"/>
                        <a:buNone/>
                      </a:pPr>
                      <a:r>
                        <a:rPr b="1" lang="es-ES" sz="1700" u="none" cap="none" strike="noStrike">
                          <a:latin typeface="Corbel"/>
                          <a:ea typeface="Corbel"/>
                          <a:cs typeface="Corbel"/>
                          <a:sym typeface="Corbel"/>
                        </a:rPr>
                        <a:t>Overconfidence</a:t>
                      </a:r>
                      <a:r>
                        <a:rPr lang="es-ES" sz="1700" u="none" cap="none" strike="noStrike">
                          <a:latin typeface="Corbel"/>
                          <a:ea typeface="Corbel"/>
                          <a:cs typeface="Corbel"/>
                          <a:sym typeface="Corbel"/>
                        </a:rPr>
                        <a:t> 🚀</a:t>
                      </a:r>
                      <a:endParaRPr sz="1700" u="none" cap="none" strike="noStrike">
                        <a:latin typeface="Corbel"/>
                        <a:ea typeface="Corbel"/>
                        <a:cs typeface="Corbel"/>
                        <a:sym typeface="Corbe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s-ES" sz="1600" u="none" cap="none" strike="noStrike">
                          <a:latin typeface="Corbel"/>
                          <a:ea typeface="Corbel"/>
                          <a:cs typeface="Corbel"/>
                          <a:sym typeface="Corbel"/>
                        </a:rPr>
                        <a:t>Overestimating your knowledge or judgment</a:t>
                      </a:r>
                      <a:endParaRPr sz="1600" u="none" cap="none" strike="noStrike">
                        <a:latin typeface="Corbel"/>
                        <a:ea typeface="Corbel"/>
                        <a:cs typeface="Corbel"/>
                        <a:sym typeface="Corbe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s-ES" sz="1600" u="none" cap="none" strike="noStrike">
                          <a:latin typeface="Corbel"/>
                          <a:ea typeface="Corbel"/>
                          <a:cs typeface="Corbel"/>
                          <a:sym typeface="Corbel"/>
                        </a:rPr>
                        <a:t>Launching a product without proper market research</a:t>
                      </a:r>
                      <a:endParaRPr sz="1600" u="none" cap="none" strike="noStrike">
                        <a:latin typeface="Corbel"/>
                        <a:ea typeface="Corbel"/>
                        <a:cs typeface="Corbel"/>
                        <a:sym typeface="Corbel"/>
                      </a:endParaRPr>
                    </a:p>
                  </a:txBody>
                  <a:tcPr marT="91425" marB="91425" marR="91425" marL="91425"/>
                </a:tc>
              </a:tr>
              <a:tr h="682850">
                <a:tc>
                  <a:txBody>
                    <a:bodyPr/>
                    <a:lstStyle/>
                    <a:p>
                      <a:pPr indent="0" lvl="0" marL="0" marR="0" rtl="0" algn="l">
                        <a:lnSpc>
                          <a:spcPct val="100000"/>
                        </a:lnSpc>
                        <a:spcBef>
                          <a:spcPts val="0"/>
                        </a:spcBef>
                        <a:spcAft>
                          <a:spcPts val="0"/>
                        </a:spcAft>
                        <a:buClr>
                          <a:srgbClr val="000000"/>
                        </a:buClr>
                        <a:buSzPts val="1700"/>
                        <a:buFont typeface="Arial"/>
                        <a:buNone/>
                      </a:pPr>
                      <a:r>
                        <a:rPr b="1" lang="es-ES" sz="1700" u="none" cap="none" strike="noStrike">
                          <a:latin typeface="Corbel"/>
                          <a:ea typeface="Corbel"/>
                          <a:cs typeface="Corbel"/>
                          <a:sym typeface="Corbel"/>
                        </a:rPr>
                        <a:t>Groupthink</a:t>
                      </a:r>
                      <a:r>
                        <a:rPr lang="es-ES" sz="1700" u="none" cap="none" strike="noStrike">
                          <a:latin typeface="Corbel"/>
                          <a:ea typeface="Corbel"/>
                          <a:cs typeface="Corbel"/>
                          <a:sym typeface="Corbel"/>
                        </a:rPr>
                        <a:t> 👥</a:t>
                      </a:r>
                      <a:endParaRPr sz="1700" u="none" cap="none" strike="noStrike">
                        <a:latin typeface="Corbel"/>
                        <a:ea typeface="Corbel"/>
                        <a:cs typeface="Corbel"/>
                        <a:sym typeface="Corbe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s-ES" sz="1600" u="none" cap="none" strike="noStrike">
                          <a:latin typeface="Corbel"/>
                          <a:ea typeface="Corbel"/>
                          <a:cs typeface="Corbel"/>
                          <a:sym typeface="Corbel"/>
                        </a:rPr>
                        <a:t>Desire for team consensus overrides critical thinking</a:t>
                      </a:r>
                      <a:endParaRPr sz="1600" u="none" cap="none" strike="noStrike">
                        <a:latin typeface="Corbel"/>
                        <a:ea typeface="Corbel"/>
                        <a:cs typeface="Corbel"/>
                        <a:sym typeface="Corbe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s-ES" sz="1600" u="none" cap="none" strike="noStrike">
                          <a:latin typeface="Corbel"/>
                          <a:ea typeface="Corbel"/>
                          <a:cs typeface="Corbel"/>
                          <a:sym typeface="Corbel"/>
                        </a:rPr>
                        <a:t>A team agreeing on a flawed plan to avoid conflict</a:t>
                      </a:r>
                      <a:endParaRPr sz="1600" u="none" cap="none" strike="noStrike">
                        <a:latin typeface="Corbel"/>
                        <a:ea typeface="Corbel"/>
                        <a:cs typeface="Corbel"/>
                        <a:sym typeface="Corbel"/>
                      </a:endParaRPr>
                    </a:p>
                  </a:txBody>
                  <a:tcPr marT="91425" marB="91425" marR="91425" marL="91425"/>
                </a:tc>
              </a:tr>
              <a:tr h="682850">
                <a:tc>
                  <a:txBody>
                    <a:bodyPr/>
                    <a:lstStyle/>
                    <a:p>
                      <a:pPr indent="0" lvl="0" marL="0" marR="0" rtl="0" algn="l">
                        <a:lnSpc>
                          <a:spcPct val="100000"/>
                        </a:lnSpc>
                        <a:spcBef>
                          <a:spcPts val="0"/>
                        </a:spcBef>
                        <a:spcAft>
                          <a:spcPts val="0"/>
                        </a:spcAft>
                        <a:buClr>
                          <a:srgbClr val="000000"/>
                        </a:buClr>
                        <a:buSzPts val="1700"/>
                        <a:buFont typeface="Arial"/>
                        <a:buNone/>
                      </a:pPr>
                      <a:r>
                        <a:rPr b="1" lang="es-ES" sz="1700" u="none" cap="none" strike="noStrike">
                          <a:latin typeface="Corbel"/>
                          <a:ea typeface="Corbel"/>
                          <a:cs typeface="Corbel"/>
                          <a:sym typeface="Corbel"/>
                        </a:rPr>
                        <a:t>Analysis Paralysis</a:t>
                      </a:r>
                      <a:r>
                        <a:rPr lang="es-ES" sz="1700" u="none" cap="none" strike="noStrike">
                          <a:latin typeface="Corbel"/>
                          <a:ea typeface="Corbel"/>
                          <a:cs typeface="Corbel"/>
                          <a:sym typeface="Corbel"/>
                        </a:rPr>
                        <a:t> ⏳</a:t>
                      </a:r>
                      <a:endParaRPr sz="1700" u="none" cap="none" strike="noStrike">
                        <a:latin typeface="Corbel"/>
                        <a:ea typeface="Corbel"/>
                        <a:cs typeface="Corbel"/>
                        <a:sym typeface="Corbe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s-ES" sz="1600" u="none" cap="none" strike="noStrike">
                          <a:latin typeface="Corbel"/>
                          <a:ea typeface="Corbel"/>
                          <a:cs typeface="Corbel"/>
                          <a:sym typeface="Corbel"/>
                        </a:rPr>
                        <a:t>Overanalyzing options and delaying decision</a:t>
                      </a:r>
                      <a:endParaRPr sz="1600" u="none" cap="none" strike="noStrike">
                        <a:latin typeface="Corbel"/>
                        <a:ea typeface="Corbel"/>
                        <a:cs typeface="Corbel"/>
                        <a:sym typeface="Corbe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s-ES" sz="1600" u="none" cap="none" strike="noStrike">
                          <a:latin typeface="Corbel"/>
                          <a:ea typeface="Corbel"/>
                          <a:cs typeface="Corbel"/>
                          <a:sym typeface="Corbel"/>
                        </a:rPr>
                        <a:t>Postponing a hiring decision because of too many comparisons</a:t>
                      </a:r>
                      <a:endParaRPr sz="1600" u="none" cap="none" strike="noStrike">
                        <a:latin typeface="Corbel"/>
                        <a:ea typeface="Corbel"/>
                        <a:cs typeface="Corbel"/>
                        <a:sym typeface="Corbel"/>
                      </a:endParaRPr>
                    </a:p>
                  </a:txBody>
                  <a:tcPr marT="91425" marB="91425" marR="91425" marL="91425"/>
                </a:tc>
              </a:tr>
              <a:tr h="682850">
                <a:tc>
                  <a:txBody>
                    <a:bodyPr/>
                    <a:lstStyle/>
                    <a:p>
                      <a:pPr indent="0" lvl="0" marL="0" marR="0" rtl="0" algn="l">
                        <a:lnSpc>
                          <a:spcPct val="100000"/>
                        </a:lnSpc>
                        <a:spcBef>
                          <a:spcPts val="0"/>
                        </a:spcBef>
                        <a:spcAft>
                          <a:spcPts val="0"/>
                        </a:spcAft>
                        <a:buClr>
                          <a:srgbClr val="000000"/>
                        </a:buClr>
                        <a:buSzPts val="1700"/>
                        <a:buFont typeface="Arial"/>
                        <a:buNone/>
                      </a:pPr>
                      <a:r>
                        <a:rPr b="1" lang="es-ES" sz="1700" u="none" cap="none" strike="noStrike">
                          <a:latin typeface="Corbel"/>
                          <a:ea typeface="Corbel"/>
                          <a:cs typeface="Corbel"/>
                          <a:sym typeface="Corbel"/>
                        </a:rPr>
                        <a:t>Sunk Cost Fallacy</a:t>
                      </a:r>
                      <a:r>
                        <a:rPr lang="es-ES" sz="1700" u="none" cap="none" strike="noStrike">
                          <a:latin typeface="Corbel"/>
                          <a:ea typeface="Corbel"/>
                          <a:cs typeface="Corbel"/>
                          <a:sym typeface="Corbel"/>
                        </a:rPr>
                        <a:t> 💰</a:t>
                      </a:r>
                      <a:endParaRPr sz="1700" u="none" cap="none" strike="noStrike">
                        <a:latin typeface="Corbel"/>
                        <a:ea typeface="Corbel"/>
                        <a:cs typeface="Corbel"/>
                        <a:sym typeface="Corbe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s-ES" sz="1600" u="none" cap="none" strike="noStrike">
                          <a:latin typeface="Corbel"/>
                          <a:ea typeface="Corbel"/>
                          <a:cs typeface="Corbel"/>
                          <a:sym typeface="Corbel"/>
                        </a:rPr>
                        <a:t>Continuing a decision due to past investments</a:t>
                      </a:r>
                      <a:endParaRPr sz="1600" u="none" cap="none" strike="noStrike">
                        <a:latin typeface="Corbel"/>
                        <a:ea typeface="Corbel"/>
                        <a:cs typeface="Corbel"/>
                        <a:sym typeface="Corbel"/>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600"/>
                        <a:buFont typeface="Arial"/>
                        <a:buNone/>
                      </a:pPr>
                      <a:r>
                        <a:rPr lang="es-ES" sz="1600" u="none" cap="none" strike="noStrike">
                          <a:latin typeface="Corbel"/>
                          <a:ea typeface="Corbel"/>
                          <a:cs typeface="Corbel"/>
                          <a:sym typeface="Corbel"/>
                        </a:rPr>
                        <a:t>Continuing a failing project because money and time were already spent</a:t>
                      </a:r>
                      <a:endParaRPr sz="1600" u="none" cap="none" strike="noStrike">
                        <a:latin typeface="Corbel"/>
                        <a:ea typeface="Corbel"/>
                        <a:cs typeface="Corbel"/>
                        <a:sym typeface="Corbel"/>
                      </a:endParaRPr>
                    </a:p>
                  </a:txBody>
                  <a:tcPr marT="91425" marB="91425" marR="91425" marL="91425"/>
                </a:tc>
              </a:tr>
            </a:tbl>
          </a:graphicData>
        </a:graphic>
      </p:graphicFrame>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g3a197422219_0_354"/>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98" name="Google Shape;298;g3a197422219_0_354"/>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99" name="Google Shape;299;g3a197422219_0_354"/>
          <p:cNvSpPr txBox="1"/>
          <p:nvPr/>
        </p:nvSpPr>
        <p:spPr>
          <a:xfrm>
            <a:off x="364475" y="1750500"/>
            <a:ext cx="6903900" cy="5372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1800" u="none" cap="none" strike="noStrike">
                <a:solidFill>
                  <a:srgbClr val="000000"/>
                </a:solidFill>
                <a:latin typeface="Corbel"/>
                <a:ea typeface="Corbel"/>
                <a:cs typeface="Corbel"/>
                <a:sym typeface="Corbel"/>
              </a:rPr>
              <a:t>DECISION FATIGUE</a:t>
            </a:r>
            <a:endParaRPr b="0" i="0" sz="1800" u="none" cap="none" strike="noStrike">
              <a:solidFill>
                <a:srgbClr val="000000"/>
              </a:solidFill>
              <a:latin typeface="Corbel"/>
              <a:ea typeface="Corbel"/>
              <a:cs typeface="Corbel"/>
              <a:sym typeface="Corbel"/>
            </a:endParaRPr>
          </a:p>
          <a:p>
            <a:pPr indent="0" lvl="0" marL="0" marR="0" rtl="0" algn="l">
              <a:lnSpc>
                <a:spcPct val="115000"/>
              </a:lnSpc>
              <a:spcBef>
                <a:spcPts val="1400"/>
              </a:spcBef>
              <a:spcAft>
                <a:spcPts val="0"/>
              </a:spcAft>
              <a:buClr>
                <a:srgbClr val="2A3990"/>
              </a:buClr>
              <a:buSzPts val="1100"/>
              <a:buFont typeface="Arial"/>
              <a:buNone/>
            </a:pPr>
            <a:r>
              <a:rPr b="1" i="0" lang="es-ES" sz="1800" u="none" cap="none" strike="noStrike">
                <a:solidFill>
                  <a:srgbClr val="000000"/>
                </a:solidFill>
                <a:latin typeface="Corbel"/>
                <a:ea typeface="Corbel"/>
                <a:cs typeface="Corbel"/>
                <a:sym typeface="Corbel"/>
              </a:rPr>
              <a:t>🔹 Causes</a:t>
            </a:r>
            <a:endParaRPr b="1"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1200"/>
              </a:spcBef>
              <a:spcAft>
                <a:spcPts val="0"/>
              </a:spcAft>
              <a:buClr>
                <a:srgbClr val="000000"/>
              </a:buClr>
              <a:buSzPts val="1800"/>
              <a:buFont typeface="Arial"/>
              <a:buChar char="●"/>
            </a:pPr>
            <a:r>
              <a:rPr b="0" i="0" lang="es-ES" sz="1800" u="none" cap="none" strike="noStrike">
                <a:solidFill>
                  <a:srgbClr val="000000"/>
                </a:solidFill>
                <a:latin typeface="Corbel"/>
                <a:ea typeface="Corbel"/>
                <a:cs typeface="Corbel"/>
                <a:sym typeface="Corbel"/>
              </a:rPr>
              <a:t>Making </a:t>
            </a:r>
            <a:r>
              <a:rPr b="1" i="0" lang="es-ES" sz="1800" u="none" cap="none" strike="noStrike">
                <a:solidFill>
                  <a:srgbClr val="000000"/>
                </a:solidFill>
                <a:latin typeface="Corbel"/>
                <a:ea typeface="Corbel"/>
                <a:cs typeface="Corbel"/>
                <a:sym typeface="Corbel"/>
              </a:rPr>
              <a:t>numerous decisions</a:t>
            </a:r>
            <a:r>
              <a:rPr b="0" i="0" lang="es-ES" sz="1800" u="none" cap="none" strike="noStrike">
                <a:solidFill>
                  <a:srgbClr val="000000"/>
                </a:solidFill>
                <a:latin typeface="Corbel"/>
                <a:ea typeface="Corbel"/>
                <a:cs typeface="Corbel"/>
                <a:sym typeface="Corbel"/>
              </a:rPr>
              <a:t> in a short time</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0"/>
              </a:spcBef>
              <a:spcAft>
                <a:spcPts val="0"/>
              </a:spcAft>
              <a:buClr>
                <a:srgbClr val="000000"/>
              </a:buClr>
              <a:buSzPts val="1800"/>
              <a:buFont typeface="Arial"/>
              <a:buChar char="●"/>
            </a:pPr>
            <a:r>
              <a:rPr b="0" i="0" lang="es-ES" sz="1800" u="none" cap="none" strike="noStrike">
                <a:solidFill>
                  <a:srgbClr val="000000"/>
                </a:solidFill>
                <a:latin typeface="Corbel"/>
                <a:ea typeface="Corbel"/>
                <a:cs typeface="Corbel"/>
                <a:sym typeface="Corbel"/>
              </a:rPr>
              <a:t>Lack of </a:t>
            </a:r>
            <a:r>
              <a:rPr b="1" i="0" lang="es-ES" sz="1800" u="none" cap="none" strike="noStrike">
                <a:solidFill>
                  <a:srgbClr val="000000"/>
                </a:solidFill>
                <a:latin typeface="Corbel"/>
                <a:ea typeface="Corbel"/>
                <a:cs typeface="Corbel"/>
                <a:sym typeface="Corbel"/>
              </a:rPr>
              <a:t>rest or mental breaks</a:t>
            </a:r>
            <a:endParaRPr b="1"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0"/>
              </a:spcBef>
              <a:spcAft>
                <a:spcPts val="0"/>
              </a:spcAft>
              <a:buClr>
                <a:srgbClr val="000000"/>
              </a:buClr>
              <a:buSzPts val="1800"/>
              <a:buFont typeface="Arial"/>
              <a:buChar char="●"/>
            </a:pPr>
            <a:r>
              <a:rPr b="0" i="0" lang="es-ES" sz="1800" u="none" cap="none" strike="noStrike">
                <a:solidFill>
                  <a:srgbClr val="000000"/>
                </a:solidFill>
                <a:latin typeface="Corbel"/>
                <a:ea typeface="Corbel"/>
                <a:cs typeface="Corbel"/>
                <a:sym typeface="Corbel"/>
              </a:rPr>
              <a:t>Overthinking </a:t>
            </a:r>
            <a:r>
              <a:rPr b="1" i="0" lang="es-ES" sz="1800" u="none" cap="none" strike="noStrike">
                <a:solidFill>
                  <a:srgbClr val="000000"/>
                </a:solidFill>
                <a:latin typeface="Corbel"/>
                <a:ea typeface="Corbel"/>
                <a:cs typeface="Corbel"/>
                <a:sym typeface="Corbel"/>
              </a:rPr>
              <a:t>complex or high-stakes choices</a:t>
            </a:r>
            <a:endParaRPr b="1" i="0" sz="1800" u="none" cap="none" strike="noStrike">
              <a:solidFill>
                <a:srgbClr val="000000"/>
              </a:solidFill>
              <a:latin typeface="Corbel"/>
              <a:ea typeface="Corbel"/>
              <a:cs typeface="Corbel"/>
              <a:sym typeface="Corbel"/>
            </a:endParaRPr>
          </a:p>
          <a:p>
            <a:pPr indent="0" lvl="0" marL="0" marR="0" rtl="0" algn="l">
              <a:lnSpc>
                <a:spcPct val="115000"/>
              </a:lnSpc>
              <a:spcBef>
                <a:spcPts val="1400"/>
              </a:spcBef>
              <a:spcAft>
                <a:spcPts val="0"/>
              </a:spcAft>
              <a:buClr>
                <a:srgbClr val="000000"/>
              </a:buClr>
              <a:buSzPts val="1700"/>
              <a:buFont typeface="Arial"/>
              <a:buNone/>
            </a:pPr>
            <a:r>
              <a:rPr b="1" i="0" lang="es-ES" sz="1800" u="none" cap="none" strike="noStrike">
                <a:solidFill>
                  <a:srgbClr val="000000"/>
                </a:solidFill>
                <a:latin typeface="Corbel"/>
                <a:ea typeface="Corbel"/>
                <a:cs typeface="Corbel"/>
                <a:sym typeface="Corbel"/>
              </a:rPr>
              <a:t>🔹 Ways to Reduce Decision Fatigue</a:t>
            </a:r>
            <a:endParaRPr b="1"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1200"/>
              </a:spcBef>
              <a:spcAft>
                <a:spcPts val="0"/>
              </a:spcAft>
              <a:buClr>
                <a:srgbClr val="000000"/>
              </a:buClr>
              <a:buSzPts val="1800"/>
              <a:buFont typeface="Arial"/>
              <a:buAutoNum type="arabicPeriod"/>
            </a:pPr>
            <a:r>
              <a:rPr b="1" i="0" lang="es-ES" sz="1800" u="none" cap="none" strike="noStrike">
                <a:solidFill>
                  <a:srgbClr val="000000"/>
                </a:solidFill>
                <a:latin typeface="Corbel"/>
                <a:ea typeface="Corbel"/>
                <a:cs typeface="Corbel"/>
                <a:sym typeface="Corbel"/>
              </a:rPr>
              <a:t>Prioritize Decisions</a:t>
            </a:r>
            <a:r>
              <a:rPr b="0" i="0" lang="es-ES" sz="1800" u="none" cap="none" strike="noStrike">
                <a:solidFill>
                  <a:srgbClr val="000000"/>
                </a:solidFill>
                <a:latin typeface="Corbel"/>
                <a:ea typeface="Corbel"/>
                <a:cs typeface="Corbel"/>
                <a:sym typeface="Corbel"/>
              </a:rPr>
              <a:t> – Focus on important decisions first</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0"/>
              </a:spcBef>
              <a:spcAft>
                <a:spcPts val="0"/>
              </a:spcAft>
              <a:buClr>
                <a:srgbClr val="000000"/>
              </a:buClr>
              <a:buSzPts val="1800"/>
              <a:buFont typeface="Arial"/>
              <a:buAutoNum type="arabicPeriod"/>
            </a:pPr>
            <a:r>
              <a:rPr b="1" i="0" lang="es-ES" sz="1800" u="none" cap="none" strike="noStrike">
                <a:solidFill>
                  <a:srgbClr val="000000"/>
                </a:solidFill>
                <a:latin typeface="Corbel"/>
                <a:ea typeface="Corbel"/>
                <a:cs typeface="Corbel"/>
                <a:sym typeface="Corbel"/>
              </a:rPr>
              <a:t>Simplify Choices</a:t>
            </a:r>
            <a:r>
              <a:rPr b="0" i="0" lang="es-ES" sz="1800" u="none" cap="none" strike="noStrike">
                <a:solidFill>
                  <a:srgbClr val="000000"/>
                </a:solidFill>
                <a:latin typeface="Corbel"/>
                <a:ea typeface="Corbel"/>
                <a:cs typeface="Corbel"/>
                <a:sym typeface="Corbel"/>
              </a:rPr>
              <a:t> – Limit options where possible</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0"/>
              </a:spcBef>
              <a:spcAft>
                <a:spcPts val="0"/>
              </a:spcAft>
              <a:buClr>
                <a:srgbClr val="000000"/>
              </a:buClr>
              <a:buSzPts val="1800"/>
              <a:buFont typeface="Arial"/>
              <a:buAutoNum type="arabicPeriod"/>
            </a:pPr>
            <a:r>
              <a:rPr b="1" i="0" lang="es-ES" sz="1800" u="none" cap="none" strike="noStrike">
                <a:solidFill>
                  <a:srgbClr val="000000"/>
                </a:solidFill>
                <a:latin typeface="Corbel"/>
                <a:ea typeface="Corbel"/>
                <a:cs typeface="Corbel"/>
                <a:sym typeface="Corbel"/>
              </a:rPr>
              <a:t>Establish Routines</a:t>
            </a:r>
            <a:r>
              <a:rPr b="0" i="0" lang="es-ES" sz="1800" u="none" cap="none" strike="noStrike">
                <a:solidFill>
                  <a:srgbClr val="000000"/>
                </a:solidFill>
                <a:latin typeface="Corbel"/>
                <a:ea typeface="Corbel"/>
                <a:cs typeface="Corbel"/>
                <a:sym typeface="Corbel"/>
              </a:rPr>
              <a:t> – Reduce daily trivial choices (e.g., meal planning, outfits)</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0"/>
              </a:spcBef>
              <a:spcAft>
                <a:spcPts val="0"/>
              </a:spcAft>
              <a:buClr>
                <a:srgbClr val="000000"/>
              </a:buClr>
              <a:buSzPts val="1800"/>
              <a:buFont typeface="Arial"/>
              <a:buAutoNum type="arabicPeriod"/>
            </a:pPr>
            <a:r>
              <a:rPr b="1" i="0" lang="es-ES" sz="1800" u="none" cap="none" strike="noStrike">
                <a:solidFill>
                  <a:srgbClr val="000000"/>
                </a:solidFill>
                <a:latin typeface="Corbel"/>
                <a:ea typeface="Corbel"/>
                <a:cs typeface="Corbel"/>
                <a:sym typeface="Corbel"/>
              </a:rPr>
              <a:t>Take Breaks</a:t>
            </a:r>
            <a:r>
              <a:rPr b="0" i="0" lang="es-ES" sz="1800" u="none" cap="none" strike="noStrike">
                <a:solidFill>
                  <a:srgbClr val="000000"/>
                </a:solidFill>
                <a:latin typeface="Corbel"/>
                <a:ea typeface="Corbel"/>
                <a:cs typeface="Corbel"/>
                <a:sym typeface="Corbel"/>
              </a:rPr>
              <a:t> – Rest to refresh your mind</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0"/>
              </a:spcBef>
              <a:spcAft>
                <a:spcPts val="0"/>
              </a:spcAft>
              <a:buClr>
                <a:srgbClr val="000000"/>
              </a:buClr>
              <a:buSzPts val="1800"/>
              <a:buFont typeface="Arial"/>
              <a:buAutoNum type="arabicPeriod"/>
            </a:pPr>
            <a:r>
              <a:rPr b="1" i="0" lang="es-ES" sz="1800" u="none" cap="none" strike="noStrike">
                <a:solidFill>
                  <a:srgbClr val="000000"/>
                </a:solidFill>
                <a:latin typeface="Corbel"/>
                <a:ea typeface="Corbel"/>
                <a:cs typeface="Corbel"/>
                <a:sym typeface="Corbel"/>
              </a:rPr>
              <a:t>Delegate</a:t>
            </a:r>
            <a:r>
              <a:rPr b="0" i="0" lang="es-ES" sz="1800" u="none" cap="none" strike="noStrike">
                <a:solidFill>
                  <a:srgbClr val="000000"/>
                </a:solidFill>
                <a:latin typeface="Corbel"/>
                <a:ea typeface="Corbel"/>
                <a:cs typeface="Corbel"/>
                <a:sym typeface="Corbel"/>
              </a:rPr>
              <a:t> – Share decisions when possible</a:t>
            </a:r>
            <a:endParaRPr b="0" i="0" sz="1800" u="none" cap="none" strike="noStrike">
              <a:solidFill>
                <a:srgbClr val="000000"/>
              </a:solidFill>
              <a:latin typeface="Corbel"/>
              <a:ea typeface="Corbel"/>
              <a:cs typeface="Corbel"/>
              <a:sym typeface="Corbel"/>
            </a:endParaRPr>
          </a:p>
          <a:p>
            <a:pPr indent="0" lvl="0" marL="45720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2A3990"/>
              </a:buClr>
              <a:buSzPts val="1100"/>
              <a:buFont typeface="Arial"/>
              <a:buNone/>
            </a:pPr>
            <a:r>
              <a:t/>
            </a:r>
            <a:endParaRPr b="1" i="0" sz="1800" u="sng" cap="none" strike="noStrike">
              <a:solidFill>
                <a:srgbClr val="000000"/>
              </a:solidFill>
              <a:latin typeface="Corbel"/>
              <a:ea typeface="Corbel"/>
              <a:cs typeface="Corbel"/>
              <a:sym typeface="Corbel"/>
            </a:endParaRPr>
          </a:p>
        </p:txBody>
      </p:sp>
      <p:pic>
        <p:nvPicPr>
          <p:cNvPr id="300" name="Google Shape;300;g3a197422219_0_354"/>
          <p:cNvPicPr preferRelativeResize="0"/>
          <p:nvPr/>
        </p:nvPicPr>
        <p:blipFill rotWithShape="1">
          <a:blip r:embed="rId4">
            <a:alphaModFix/>
          </a:blip>
          <a:srcRect b="0" l="0" r="0" t="0"/>
          <a:stretch/>
        </p:blipFill>
        <p:spPr>
          <a:xfrm>
            <a:off x="7681153" y="1843704"/>
            <a:ext cx="4172675" cy="4172675"/>
          </a:xfrm>
          <a:prstGeom prst="rect">
            <a:avLst/>
          </a:prstGeom>
          <a:noFill/>
          <a:ln>
            <a:noFill/>
          </a:ln>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g3a197422219_0_664"/>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  SKILL – 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06" name="Google Shape;306;g3a197422219_0_664"/>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07" name="Google Shape;307;g3a197422219_0_664"/>
          <p:cNvSpPr txBox="1"/>
          <p:nvPr/>
        </p:nvSpPr>
        <p:spPr>
          <a:xfrm>
            <a:off x="364475" y="1750500"/>
            <a:ext cx="69039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A3990"/>
              </a:buClr>
              <a:buSzPts val="1100"/>
              <a:buFont typeface="Arial"/>
              <a:buNone/>
            </a:pPr>
            <a:r>
              <a:t/>
            </a:r>
            <a:endParaRPr b="1" i="0" sz="1800" u="sng" cap="none" strike="noStrike">
              <a:solidFill>
                <a:srgbClr val="000000"/>
              </a:solidFill>
              <a:latin typeface="Corbel"/>
              <a:ea typeface="Corbel"/>
              <a:cs typeface="Corbel"/>
              <a:sym typeface="Corbel"/>
            </a:endParaRPr>
          </a:p>
        </p:txBody>
      </p:sp>
      <p:pic>
        <p:nvPicPr>
          <p:cNvPr id="308" name="Google Shape;308;g3a197422219_0_664"/>
          <p:cNvPicPr preferRelativeResize="0"/>
          <p:nvPr/>
        </p:nvPicPr>
        <p:blipFill rotWithShape="1">
          <a:blip r:embed="rId4">
            <a:alphaModFix/>
          </a:blip>
          <a:srcRect b="0" l="0" r="0" t="0"/>
          <a:stretch/>
        </p:blipFill>
        <p:spPr>
          <a:xfrm>
            <a:off x="4152525" y="2404475"/>
            <a:ext cx="2647200" cy="2647200"/>
          </a:xfrm>
          <a:prstGeom prst="rect">
            <a:avLst/>
          </a:prstGeom>
          <a:noFill/>
          <a:ln>
            <a:noFill/>
          </a:ln>
        </p:spPr>
      </p:pic>
      <p:sp>
        <p:nvSpPr>
          <p:cNvPr id="309" name="Google Shape;309;g3a197422219_0_664"/>
          <p:cNvSpPr txBox="1"/>
          <p:nvPr/>
        </p:nvSpPr>
        <p:spPr>
          <a:xfrm>
            <a:off x="579325" y="1750500"/>
            <a:ext cx="2993700" cy="461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80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 THE 3 FILTERS MODEL</a:t>
            </a:r>
            <a:endParaRPr b="1" i="0" sz="1800" u="none" cap="none" strike="noStrike">
              <a:solidFill>
                <a:srgbClr val="000000"/>
              </a:solidFill>
              <a:latin typeface="Corbel"/>
              <a:ea typeface="Corbel"/>
              <a:cs typeface="Corbel"/>
              <a:sym typeface="Corbel"/>
            </a:endParaRPr>
          </a:p>
          <a:p>
            <a:pPr indent="0" lvl="0" marL="0" marR="0" rtl="0" algn="l">
              <a:lnSpc>
                <a:spcPct val="115000"/>
              </a:lnSpc>
              <a:spcBef>
                <a:spcPts val="140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Overview</a:t>
            </a:r>
            <a:endParaRPr b="1"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1200"/>
              </a:spcBef>
              <a:spcAft>
                <a:spcPts val="0"/>
              </a:spcAft>
              <a:buClr>
                <a:srgbClr val="000000"/>
              </a:buClr>
              <a:buSzPts val="1800"/>
              <a:buFont typeface="Arial"/>
              <a:buChar char="●"/>
            </a:pPr>
            <a:r>
              <a:rPr b="0" i="0" lang="es-ES" sz="1800" u="none" cap="none" strike="noStrike">
                <a:solidFill>
                  <a:srgbClr val="000000"/>
                </a:solidFill>
                <a:latin typeface="Corbel"/>
                <a:ea typeface="Corbel"/>
                <a:cs typeface="Corbel"/>
                <a:sym typeface="Corbel"/>
              </a:rPr>
              <a:t>A model for </a:t>
            </a:r>
            <a:r>
              <a:rPr b="1" i="0" lang="es-ES" sz="1800" u="none" cap="none" strike="noStrike">
                <a:solidFill>
                  <a:srgbClr val="000000"/>
                </a:solidFill>
                <a:latin typeface="Corbel"/>
                <a:ea typeface="Corbel"/>
                <a:cs typeface="Corbel"/>
                <a:sym typeface="Corbel"/>
              </a:rPr>
              <a:t>effective communication and decision-making</a:t>
            </a:r>
            <a:r>
              <a:rPr b="0" i="0" lang="es-ES" sz="1800" u="none" cap="none" strike="noStrike">
                <a:solidFill>
                  <a:srgbClr val="000000"/>
                </a:solidFill>
                <a:latin typeface="Corbel"/>
                <a:ea typeface="Corbel"/>
                <a:cs typeface="Corbel"/>
                <a:sym typeface="Corbel"/>
              </a:rPr>
              <a:t>, helping people </a:t>
            </a:r>
            <a:r>
              <a:rPr b="1" i="0" lang="es-ES" sz="1800" u="none" cap="none" strike="noStrike">
                <a:solidFill>
                  <a:srgbClr val="000000"/>
                </a:solidFill>
                <a:latin typeface="Corbel"/>
                <a:ea typeface="Corbel"/>
                <a:cs typeface="Corbel"/>
                <a:sym typeface="Corbel"/>
              </a:rPr>
              <a:t>filter what they say, think, or act on</a:t>
            </a:r>
            <a:r>
              <a:rPr b="0" i="0" lang="es-ES" sz="1800" u="none" cap="none" strike="noStrike">
                <a:solidFill>
                  <a:srgbClr val="000000"/>
                </a:solidFill>
                <a:latin typeface="Corbel"/>
                <a:ea typeface="Corbel"/>
                <a:cs typeface="Corbel"/>
                <a:sym typeface="Corbel"/>
              </a:rPr>
              <a:t>.</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0"/>
              </a:spcBef>
              <a:spcAft>
                <a:spcPts val="0"/>
              </a:spcAft>
              <a:buClr>
                <a:srgbClr val="000000"/>
              </a:buClr>
              <a:buSzPts val="1800"/>
              <a:buFont typeface="Arial"/>
              <a:buChar char="●"/>
            </a:pPr>
            <a:r>
              <a:rPr b="0" i="0" lang="es-ES" sz="1800" u="none" cap="none" strike="noStrike">
                <a:solidFill>
                  <a:srgbClr val="000000"/>
                </a:solidFill>
                <a:latin typeface="Corbel"/>
                <a:ea typeface="Corbel"/>
                <a:cs typeface="Corbel"/>
                <a:sym typeface="Corbel"/>
              </a:rPr>
              <a:t>Encourages clarity, responsibility, and consideration before sharing information or making judgments.</a:t>
            </a:r>
            <a:endParaRPr b="0" i="0" sz="1800" u="none" cap="none" strike="noStrike">
              <a:solidFill>
                <a:srgbClr val="000000"/>
              </a:solidFill>
              <a:latin typeface="Corbel"/>
              <a:ea typeface="Corbel"/>
              <a:cs typeface="Corbel"/>
              <a:sym typeface="Corbel"/>
            </a:endParaRPr>
          </a:p>
        </p:txBody>
      </p:sp>
      <p:sp>
        <p:nvSpPr>
          <p:cNvPr id="310" name="Google Shape;310;g3a197422219_0_664"/>
          <p:cNvSpPr txBox="1"/>
          <p:nvPr/>
        </p:nvSpPr>
        <p:spPr>
          <a:xfrm>
            <a:off x="6720225" y="1503600"/>
            <a:ext cx="5401800" cy="5650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Truth Filter</a:t>
            </a:r>
            <a:r>
              <a:rPr b="0" i="0" lang="es-ES" sz="1800" u="none" cap="none" strike="noStrike">
                <a:solidFill>
                  <a:srgbClr val="000000"/>
                </a:solidFill>
                <a:latin typeface="Corbel"/>
                <a:ea typeface="Corbel"/>
                <a:cs typeface="Corbel"/>
                <a:sym typeface="Corbel"/>
              </a:rPr>
              <a:t> ✅</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1200"/>
              </a:spcBef>
              <a:spcAft>
                <a:spcPts val="0"/>
              </a:spcAft>
              <a:buClr>
                <a:srgbClr val="000000"/>
              </a:buClr>
              <a:buSzPts val="1800"/>
              <a:buFont typeface="Arial"/>
              <a:buChar char="●"/>
            </a:pPr>
            <a:r>
              <a:rPr b="0" i="0" lang="es-ES" sz="1800" u="none" cap="none" strike="noStrike">
                <a:solidFill>
                  <a:srgbClr val="000000"/>
                </a:solidFill>
                <a:latin typeface="Corbel"/>
                <a:ea typeface="Corbel"/>
                <a:cs typeface="Corbel"/>
                <a:sym typeface="Corbel"/>
              </a:rPr>
              <a:t>Ask: “Is what I’m about to say or do </a:t>
            </a:r>
            <a:r>
              <a:rPr b="1" i="0" lang="es-ES" sz="1800" u="none" cap="none" strike="noStrike">
                <a:solidFill>
                  <a:srgbClr val="000000"/>
                </a:solidFill>
                <a:latin typeface="Corbel"/>
                <a:ea typeface="Corbel"/>
                <a:cs typeface="Corbel"/>
                <a:sym typeface="Corbel"/>
              </a:rPr>
              <a:t>true</a:t>
            </a:r>
            <a:r>
              <a:rPr b="0" i="0" lang="es-ES" sz="1800" u="none" cap="none" strike="noStrike">
                <a:solidFill>
                  <a:srgbClr val="000000"/>
                </a:solidFill>
                <a:latin typeface="Corbel"/>
                <a:ea typeface="Corbel"/>
                <a:cs typeface="Corbel"/>
                <a:sym typeface="Corbel"/>
              </a:rPr>
              <a:t>?”</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0"/>
              </a:spcBef>
              <a:spcAft>
                <a:spcPts val="0"/>
              </a:spcAft>
              <a:buClr>
                <a:srgbClr val="000000"/>
              </a:buClr>
              <a:buSzPts val="1800"/>
              <a:buFont typeface="Corbel"/>
              <a:buChar char="●"/>
            </a:pPr>
            <a:r>
              <a:rPr b="0" i="0" lang="es-ES" sz="1800" u="none" cap="none" strike="noStrike">
                <a:solidFill>
                  <a:srgbClr val="000000"/>
                </a:solidFill>
                <a:latin typeface="Corbel"/>
                <a:ea typeface="Corbel"/>
                <a:cs typeface="Corbel"/>
                <a:sym typeface="Corbel"/>
              </a:rPr>
              <a:t>Ensures honesty and accuracy in communication</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0" lvl="0" marL="0" marR="0" rtl="0" algn="l">
              <a:lnSpc>
                <a:spcPct val="115000"/>
              </a:lnSpc>
              <a:spcBef>
                <a:spcPts val="120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Goodness Filter</a:t>
            </a:r>
            <a:r>
              <a:rPr b="0" i="0" lang="es-ES" sz="1800" u="none" cap="none" strike="noStrike">
                <a:solidFill>
                  <a:srgbClr val="000000"/>
                </a:solidFill>
                <a:latin typeface="Corbel"/>
                <a:ea typeface="Corbel"/>
                <a:cs typeface="Corbel"/>
                <a:sym typeface="Corbel"/>
              </a:rPr>
              <a:t> 🌟</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1200"/>
              </a:spcBef>
              <a:spcAft>
                <a:spcPts val="0"/>
              </a:spcAft>
              <a:buClr>
                <a:srgbClr val="000000"/>
              </a:buClr>
              <a:buSzPts val="1800"/>
              <a:buFont typeface="Arial"/>
              <a:buChar char="●"/>
            </a:pPr>
            <a:r>
              <a:rPr b="0" i="0" lang="es-ES" sz="1800" u="none" cap="none" strike="noStrike">
                <a:solidFill>
                  <a:srgbClr val="000000"/>
                </a:solidFill>
                <a:latin typeface="Corbel"/>
                <a:ea typeface="Corbel"/>
                <a:cs typeface="Corbel"/>
                <a:sym typeface="Corbel"/>
              </a:rPr>
              <a:t>Ask: “Is it </a:t>
            </a:r>
            <a:r>
              <a:rPr b="1" i="0" lang="es-ES" sz="1800" u="none" cap="none" strike="noStrike">
                <a:solidFill>
                  <a:srgbClr val="000000"/>
                </a:solidFill>
                <a:latin typeface="Corbel"/>
                <a:ea typeface="Corbel"/>
                <a:cs typeface="Corbel"/>
                <a:sym typeface="Corbel"/>
              </a:rPr>
              <a:t>kind, constructive, or beneficial</a:t>
            </a:r>
            <a:r>
              <a:rPr b="0" i="0" lang="es-ES" sz="1800" u="none" cap="none" strike="noStrike">
                <a:solidFill>
                  <a:srgbClr val="000000"/>
                </a:solidFill>
                <a:latin typeface="Corbel"/>
                <a:ea typeface="Corbel"/>
                <a:cs typeface="Corbel"/>
                <a:sym typeface="Corbel"/>
              </a:rPr>
              <a:t>?”</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0"/>
              </a:spcBef>
              <a:spcAft>
                <a:spcPts val="0"/>
              </a:spcAft>
              <a:buClr>
                <a:srgbClr val="000000"/>
              </a:buClr>
              <a:buSzPts val="1800"/>
              <a:buFont typeface="Corbel"/>
              <a:buChar char="●"/>
            </a:pPr>
            <a:r>
              <a:rPr b="0" i="0" lang="es-ES" sz="1800" u="none" cap="none" strike="noStrike">
                <a:solidFill>
                  <a:srgbClr val="000000"/>
                </a:solidFill>
                <a:latin typeface="Corbel"/>
                <a:ea typeface="Corbel"/>
                <a:cs typeface="Corbel"/>
                <a:sym typeface="Corbel"/>
              </a:rPr>
              <a:t>Promotes positive and supportive interaction</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0" lvl="0" marL="0" marR="0" rtl="0" algn="l">
              <a:lnSpc>
                <a:spcPct val="115000"/>
              </a:lnSpc>
              <a:spcBef>
                <a:spcPts val="1200"/>
              </a:spcBef>
              <a:spcAft>
                <a:spcPts val="0"/>
              </a:spcAft>
              <a:buClr>
                <a:srgbClr val="000000"/>
              </a:buClr>
              <a:buSzPts val="1800"/>
              <a:buFont typeface="Arial"/>
              <a:buNone/>
            </a:pPr>
            <a:r>
              <a:rPr b="1" i="0" lang="es-ES" sz="1800" u="none" cap="none" strike="noStrike">
                <a:solidFill>
                  <a:srgbClr val="000000"/>
                </a:solidFill>
                <a:latin typeface="Corbel"/>
                <a:ea typeface="Corbel"/>
                <a:cs typeface="Corbel"/>
                <a:sym typeface="Corbel"/>
              </a:rPr>
              <a:t>Usefulness Filter</a:t>
            </a:r>
            <a:r>
              <a:rPr b="0" i="0" lang="es-ES" sz="1800" u="none" cap="none" strike="noStrike">
                <a:solidFill>
                  <a:srgbClr val="000000"/>
                </a:solidFill>
                <a:latin typeface="Corbel"/>
                <a:ea typeface="Corbel"/>
                <a:cs typeface="Corbel"/>
                <a:sym typeface="Corbel"/>
              </a:rPr>
              <a:t> 💡</a:t>
            </a: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1200"/>
              </a:spcBef>
              <a:spcAft>
                <a:spcPts val="0"/>
              </a:spcAft>
              <a:buClr>
                <a:srgbClr val="000000"/>
              </a:buClr>
              <a:buSzPts val="1800"/>
              <a:buFont typeface="Arial"/>
              <a:buChar char="●"/>
            </a:pPr>
            <a:r>
              <a:rPr b="0" i="0" lang="es-ES" sz="1800" u="none" cap="none" strike="noStrike">
                <a:solidFill>
                  <a:srgbClr val="000000"/>
                </a:solidFill>
                <a:latin typeface="Corbel"/>
                <a:ea typeface="Corbel"/>
                <a:cs typeface="Corbel"/>
                <a:sym typeface="Corbel"/>
              </a:rPr>
              <a:t>Ask: “Is it </a:t>
            </a:r>
            <a:r>
              <a:rPr b="1" i="0" lang="es-ES" sz="1800" u="none" cap="none" strike="noStrike">
                <a:solidFill>
                  <a:srgbClr val="000000"/>
                </a:solidFill>
                <a:latin typeface="Corbel"/>
                <a:ea typeface="Corbel"/>
                <a:cs typeface="Corbel"/>
                <a:sym typeface="Corbel"/>
              </a:rPr>
              <a:t>helpful or relevant</a:t>
            </a:r>
            <a:r>
              <a:rPr b="0" i="0" lang="es-ES" sz="1800" u="none" cap="none" strike="noStrike">
                <a:solidFill>
                  <a:srgbClr val="000000"/>
                </a:solidFill>
                <a:latin typeface="Corbel"/>
                <a:ea typeface="Corbel"/>
                <a:cs typeface="Corbel"/>
                <a:sym typeface="Corbel"/>
              </a:rPr>
              <a:t>?”</a:t>
            </a:r>
            <a:br>
              <a:rPr b="0" i="0" lang="es-ES" sz="1800" u="none" cap="none" strike="noStrike">
                <a:solidFill>
                  <a:srgbClr val="000000"/>
                </a:solidFill>
                <a:latin typeface="Corbel"/>
                <a:ea typeface="Corbel"/>
                <a:cs typeface="Corbel"/>
                <a:sym typeface="Corbel"/>
              </a:rPr>
            </a:br>
            <a:endParaRPr b="0" i="0" sz="1800" u="none" cap="none" strike="noStrike">
              <a:solidFill>
                <a:srgbClr val="000000"/>
              </a:solidFill>
              <a:latin typeface="Corbel"/>
              <a:ea typeface="Corbel"/>
              <a:cs typeface="Corbel"/>
              <a:sym typeface="Corbel"/>
            </a:endParaRPr>
          </a:p>
          <a:p>
            <a:pPr indent="-342900" lvl="0" marL="457200" marR="0" rtl="0" algn="l">
              <a:lnSpc>
                <a:spcPct val="115000"/>
              </a:lnSpc>
              <a:spcBef>
                <a:spcPts val="0"/>
              </a:spcBef>
              <a:spcAft>
                <a:spcPts val="0"/>
              </a:spcAft>
              <a:buClr>
                <a:srgbClr val="000000"/>
              </a:buClr>
              <a:buSzPts val="1800"/>
              <a:buFont typeface="Corbel"/>
              <a:buChar char="●"/>
            </a:pPr>
            <a:r>
              <a:rPr b="0" i="0" lang="es-ES" sz="1800" u="none" cap="none" strike="noStrike">
                <a:solidFill>
                  <a:srgbClr val="000000"/>
                </a:solidFill>
                <a:latin typeface="Corbel"/>
                <a:ea typeface="Corbel"/>
                <a:cs typeface="Corbel"/>
                <a:sym typeface="Corbel"/>
              </a:rPr>
              <a:t>Avoids unnecessary, distracting, or harmful communication</a:t>
            </a:r>
            <a:endParaRPr b="0" i="0" sz="1800" u="none" cap="none" strike="noStrike">
              <a:solidFill>
                <a:srgbClr val="000000"/>
              </a:solidFill>
              <a:latin typeface="Corbel"/>
              <a:ea typeface="Corbel"/>
              <a:cs typeface="Corbel"/>
              <a:sym typeface="Corbel"/>
            </a:endParaRPr>
          </a:p>
        </p:txBody>
      </p:sp>
    </p:spTree>
  </p:cSld>
  <p:clrMapOvr>
    <a:masterClrMapping/>
  </p:clrMapOvr>
  <p:transition spd="med">
    <p:fade/>
  </p:transition>
</p:sld>
</file>

<file path=ppt/theme/theme1.xml><?xml version="1.0" encoding="utf-8"?>
<a:theme xmlns:a="http://schemas.openxmlformats.org/drawingml/2006/main" xmlns:r="http://schemas.openxmlformats.org/officeDocument/2006/relationships"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2019-04-23T12:14:49Z</dcterms:created>
  <dc:creator>I and F</dc:creator>
</cp:coreProperties>
</file>